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slideLayouts/slideLayout18.xml" ContentType="application/vnd.openxmlformats-officedocument.presentationml.slideLayout+xml"/>
  <Override PartName="/ppt/theme/theme2.xml" ContentType="application/vnd.openxmlformats-officedocument.theme+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slideLayouts/slideLayout3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notesSlides/notesSlide4.xml" ContentType="application/vnd.openxmlformats-officedocument.presentationml.notesSlide+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notesSlides/notesSlide5.xml" ContentType="application/vnd.openxmlformats-officedocument.presentationml.notesSlide+xml"/>
  <Override PartName="/ppt/tags/tag117.xml" ContentType="application/vnd.openxmlformats-officedocument.presentationml.tags+xml"/>
  <Override PartName="/ppt/notesSlides/notesSlide6.xml" ContentType="application/vnd.openxmlformats-officedocument.presentationml.notesSlide+xml"/>
  <Override PartName="/ppt/tags/tag118.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notesSlides/notesSlide9.xml" ContentType="application/vnd.openxmlformats-officedocument.presentationml.notesSlide+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25.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26.xml" ContentType="application/vnd.openxmlformats-officedocument.presentationml.tags+xml"/>
  <Override PartName="/ppt/tags/tag127.xml" ContentType="application/vnd.openxmlformats-officedocument.presentationml.tags+xml"/>
  <Override PartName="/ppt/notesSlides/notesSlide14.xml" ContentType="application/vnd.openxmlformats-officedocument.presentationml.notesSlide+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notesSlides/notesSlide15.xml" ContentType="application/vnd.openxmlformats-officedocument.presentationml.notesSlide+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notesSlides/notesSlide16.xml" ContentType="application/vnd.openxmlformats-officedocument.presentationml.notesSlide+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notesSlides/notesSlide19.xml" ContentType="application/vnd.openxmlformats-officedocument.presentationml.notesSlide+xml"/>
  <Override PartName="/ppt/tags/tag166.xml" ContentType="application/vnd.openxmlformats-officedocument.presentationml.tags+xml"/>
  <Override PartName="/ppt/tags/tag167.xml" ContentType="application/vnd.openxmlformats-officedocument.presentationml.tags+xml"/>
  <Override PartName="/ppt/notesSlides/notesSlide20.xml" ContentType="application/vnd.openxmlformats-officedocument.presentationml.notesSlide+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notesSlides/notesSlide23.xml" ContentType="application/vnd.openxmlformats-officedocument.presentationml.notesSlide+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notesSlides/notesSlide26.xml" ContentType="application/vnd.openxmlformats-officedocument.presentationml.notesSlide+xml"/>
  <Override PartName="/ppt/tags/tag228.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730" r:id="rId4"/>
    <p:sldMasterId id="2147483749" r:id="rId5"/>
    <p:sldMasterId id="2147483752" r:id="rId6"/>
    <p:sldMasterId id="2147483771" r:id="rId7"/>
  </p:sldMasterIdLst>
  <p:notesMasterIdLst>
    <p:notesMasterId r:id="rId37"/>
  </p:notesMasterIdLst>
  <p:handoutMasterIdLst>
    <p:handoutMasterId r:id="rId38"/>
  </p:handoutMasterIdLst>
  <p:sldIdLst>
    <p:sldId id="400" r:id="rId8"/>
    <p:sldId id="433" r:id="rId9"/>
    <p:sldId id="434" r:id="rId10"/>
    <p:sldId id="435" r:id="rId11"/>
    <p:sldId id="436" r:id="rId12"/>
    <p:sldId id="403" r:id="rId13"/>
    <p:sldId id="404" r:id="rId14"/>
    <p:sldId id="405" r:id="rId15"/>
    <p:sldId id="428" r:id="rId16"/>
    <p:sldId id="429" r:id="rId17"/>
    <p:sldId id="410" r:id="rId18"/>
    <p:sldId id="408" r:id="rId19"/>
    <p:sldId id="438" r:id="rId20"/>
    <p:sldId id="411" r:id="rId21"/>
    <p:sldId id="431" r:id="rId22"/>
    <p:sldId id="416" r:id="rId23"/>
    <p:sldId id="417" r:id="rId24"/>
    <p:sldId id="437" r:id="rId25"/>
    <p:sldId id="413" r:id="rId26"/>
    <p:sldId id="414" r:id="rId27"/>
    <p:sldId id="415" r:id="rId28"/>
    <p:sldId id="439" r:id="rId29"/>
    <p:sldId id="418" r:id="rId30"/>
    <p:sldId id="419" r:id="rId31"/>
    <p:sldId id="421" r:id="rId32"/>
    <p:sldId id="424" r:id="rId33"/>
    <p:sldId id="430" r:id="rId34"/>
    <p:sldId id="425" r:id="rId35"/>
    <p:sldId id="432" r:id="rId36"/>
  </p:sldIdLst>
  <p:sldSz cx="12188825" cy="6858000"/>
  <p:notesSz cx="6858000" cy="9296400"/>
  <p:embeddedFontLst>
    <p:embeddedFont>
      <p:font typeface="Segoe" charset="0"/>
      <p:regular r:id="rId39"/>
      <p:bold r:id="rId40"/>
      <p:italic r:id="rId41"/>
      <p:boldItalic r:id="rId42"/>
    </p:embeddedFont>
    <p:embeddedFont>
      <p:font typeface="Segoe UI" pitchFamily="34" charset="0"/>
      <p:regular r:id="rId43"/>
      <p:bold r:id="rId44"/>
      <p:italic r:id="rId45"/>
      <p:boldItalic r:id="rId46"/>
    </p:embeddedFont>
    <p:embeddedFont>
      <p:font typeface="Calibri" pitchFamily="34" charset="0"/>
      <p:regular r:id="rId47"/>
      <p:bold r:id="rId48"/>
      <p:italic r:id="rId49"/>
      <p:boldItalic r:id="rId50"/>
    </p:embeddedFont>
    <p:embeddedFont>
      <p:font typeface="Consolas" pitchFamily="49" charset="0"/>
      <p:regular r:id="rId51"/>
      <p:bold r:id="rId52"/>
      <p:italic r:id="rId53"/>
      <p:boldItalic r:id="rId54"/>
    </p:embeddedFont>
    <p:embeddedFont>
      <p:font typeface="Segoe UI Light" pitchFamily="34" charset="0"/>
      <p:regular r:id="rId55"/>
      <p:italic r:id="rId56"/>
    </p:embeddedFont>
  </p:embeddedFontLst>
  <p:custDataLst>
    <p:tags r:id="rId57"/>
  </p:custDataLst>
  <p:defaultTex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yaniv" initials="y"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6F6F6F"/>
    <a:srgbClr val="303030"/>
    <a:srgbClr val="4747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1597" autoAdjust="0"/>
    <p:restoredTop sz="97160" autoAdjust="0"/>
  </p:normalViewPr>
  <p:slideViewPr>
    <p:cSldViewPr snapToGrid="0">
      <p:cViewPr varScale="1">
        <p:scale>
          <a:sx n="72" d="100"/>
          <a:sy n="72" d="100"/>
        </p:scale>
        <p:origin x="-486" y="-90"/>
      </p:cViewPr>
      <p:guideLst>
        <p:guide orient="horz" pos="895"/>
        <p:guide orient="horz" pos="719"/>
        <p:guide orient="horz" pos="4185"/>
        <p:guide orient="horz" pos="3946"/>
        <p:guide orient="horz" pos="1068"/>
        <p:guide orient="horz" pos="4283"/>
        <p:guide orient="horz"/>
        <p:guide orient="horz" pos="4319"/>
        <p:guide pos="326"/>
        <p:guide pos="7355"/>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howGuides="1">
      <p:cViewPr varScale="1">
        <p:scale>
          <a:sx n="55" d="100"/>
          <a:sy n="55" d="100"/>
        </p:scale>
        <p:origin x="-2514" y="-102"/>
      </p:cViewPr>
      <p:guideLst>
        <p:guide orient="horz" pos="2928"/>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font" Target="fonts/font1.fntdata"/><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55" Type="http://schemas.openxmlformats.org/officeDocument/2006/relationships/font" Target="fonts/font17.fntdata"/><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notesMaster" Target="notesMasters/notesMaster1.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font" Target="fonts/font15.fntdata"/><Relationship Id="rId58" Type="http://schemas.openxmlformats.org/officeDocument/2006/relationships/commentAuthors" Target="commentAuthors.xml"/><Relationship Id="rId5" Type="http://schemas.openxmlformats.org/officeDocument/2006/relationships/slideMaster" Target="slideMasters/slideMaster2.xml"/><Relationship Id="rId61" Type="http://schemas.openxmlformats.org/officeDocument/2006/relationships/theme" Target="theme/theme1.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font" Target="fonts/font5.fntdata"/><Relationship Id="rId48" Type="http://schemas.openxmlformats.org/officeDocument/2006/relationships/font" Target="fonts/font10.fntdata"/><Relationship Id="rId56" Type="http://schemas.openxmlformats.org/officeDocument/2006/relationships/font" Target="fonts/font18.fntdata"/><Relationship Id="rId8" Type="http://schemas.openxmlformats.org/officeDocument/2006/relationships/slide" Target="slides/slide1.xml"/><Relationship Id="rId51" Type="http://schemas.openxmlformats.org/officeDocument/2006/relationships/font" Target="fonts/font13.fntdata"/><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handoutMaster" Target="handoutMasters/handoutMaster1.xml"/><Relationship Id="rId46" Type="http://schemas.openxmlformats.org/officeDocument/2006/relationships/font" Target="fonts/font8.fntdata"/><Relationship Id="rId59" Type="http://schemas.openxmlformats.org/officeDocument/2006/relationships/presProps" Target="presProps.xml"/><Relationship Id="rId20" Type="http://schemas.openxmlformats.org/officeDocument/2006/relationships/slide" Target="slides/slide13.xml"/><Relationship Id="rId41" Type="http://schemas.openxmlformats.org/officeDocument/2006/relationships/font" Target="fonts/font3.fntdata"/><Relationship Id="rId54" Type="http://schemas.openxmlformats.org/officeDocument/2006/relationships/font" Target="fonts/font16.fntdata"/><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font" Target="fonts/font11.fntdata"/><Relationship Id="rId57" Type="http://schemas.openxmlformats.org/officeDocument/2006/relationships/tags" Target="tags/tag1.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font" Target="fonts/font6.fntdata"/><Relationship Id="rId52" Type="http://schemas.openxmlformats.org/officeDocument/2006/relationships/font" Target="fonts/font14.fntdata"/><Relationship Id="rId6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4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4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43.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44.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45.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46.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47.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48.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49.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50.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5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a:lvl1pPr>
          </a:lstStyle>
          <a:p>
            <a:r>
              <a:rPr lang="en-US" dirty="0" smtClean="0">
                <a:latin typeface="Segoe UI" pitchFamily="34" charset="0"/>
              </a:rPr>
              <a:t>Windows Azure Overview</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65138"/>
          </a:xfrm>
          <a:prstGeom prst="rect">
            <a:avLst/>
          </a:prstGeom>
        </p:spPr>
        <p:txBody>
          <a:bodyPr vert="horz" lIns="91440" tIns="45720" rIns="91440" bIns="45720" rtlCol="0"/>
          <a:lstStyle>
            <a:lvl1pPr algn="r">
              <a:defRPr sz="1200"/>
            </a:lvl1pPr>
          </a:lstStyle>
          <a:p>
            <a:fld id="{126C4AC0-4315-44D1-8268-F58D6F432E18}" type="datetimeFigureOut">
              <a:rPr lang="en-US" smtClean="0">
                <a:latin typeface="Segoe UI" pitchFamily="34" charset="0"/>
              </a:rPr>
              <a:t>6/16/2012</a:t>
            </a:fld>
            <a:endParaRPr lang="en-US" dirty="0">
              <a:latin typeface="Segoe UI" pitchFamily="34" charset="0"/>
            </a:endParaRPr>
          </a:p>
        </p:txBody>
      </p:sp>
      <p:sp>
        <p:nvSpPr>
          <p:cNvPr id="4" name="Footer Placeholder 3"/>
          <p:cNvSpPr>
            <a:spLocks noGrp="1"/>
          </p:cNvSpPr>
          <p:nvPr>
            <p:ph type="ftr" sz="quarter" idx="2"/>
          </p:nvPr>
        </p:nvSpPr>
        <p:spPr>
          <a:xfrm>
            <a:off x="0" y="8829675"/>
            <a:ext cx="2971800" cy="465138"/>
          </a:xfrm>
          <a:prstGeom prst="rect">
            <a:avLst/>
          </a:prstGeom>
        </p:spPr>
        <p:txBody>
          <a:bodyPr vert="horz" lIns="91440" tIns="45720" rIns="91440" bIns="45720" rtlCol="0" anchor="b"/>
          <a:lstStyle>
            <a:lvl1pPr algn="l">
              <a:defRPr sz="1200"/>
            </a:lvl1pPr>
          </a:lstStyle>
          <a:p>
            <a:endParaRPr lang="en-US" dirty="0">
              <a:latin typeface="Segoe UI" pitchFamily="34" charset="0"/>
            </a:endParaRPr>
          </a:p>
        </p:txBody>
      </p:sp>
      <p:sp>
        <p:nvSpPr>
          <p:cNvPr id="5" name="Slide Number Placeholder 4"/>
          <p:cNvSpPr>
            <a:spLocks noGrp="1"/>
          </p:cNvSpPr>
          <p:nvPr>
            <p:ph type="sldNum" sz="quarter" idx="3"/>
          </p:nvPr>
        </p:nvSpPr>
        <p:spPr>
          <a:xfrm>
            <a:off x="3884613" y="8829675"/>
            <a:ext cx="2971800" cy="465138"/>
          </a:xfrm>
          <a:prstGeom prst="rect">
            <a:avLst/>
          </a:prstGeom>
        </p:spPr>
        <p:txBody>
          <a:bodyPr vert="horz" lIns="91440" tIns="45720" rIns="91440" bIns="45720" rtlCol="0" anchor="b"/>
          <a:lstStyle>
            <a:lvl1pPr algn="r">
              <a:defRPr sz="1200"/>
            </a:lvl1pPr>
          </a:lstStyle>
          <a:p>
            <a:fld id="{FF899423-EDC2-457D-B42B-E8AC52DB47D2}"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11501300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atin typeface="Segoe UI" pitchFamily="34" charset="0"/>
              </a:defRPr>
            </a:lvl1pPr>
          </a:lstStyle>
          <a:p>
            <a:r>
              <a:rPr lang="en-US" dirty="0" smtClean="0"/>
              <a:t>Windows Azure Overview</a:t>
            </a:r>
            <a:endParaRPr lang="en-US" dirty="0"/>
          </a:p>
        </p:txBody>
      </p:sp>
      <p:sp>
        <p:nvSpPr>
          <p:cNvPr id="3" name="Date Placeholder 2"/>
          <p:cNvSpPr>
            <a:spLocks noGrp="1"/>
          </p:cNvSpPr>
          <p:nvPr>
            <p:ph type="dt" idx="1"/>
          </p:nvPr>
        </p:nvSpPr>
        <p:spPr>
          <a:xfrm>
            <a:off x="3884613" y="0"/>
            <a:ext cx="2971800" cy="464820"/>
          </a:xfrm>
          <a:prstGeom prst="rect">
            <a:avLst/>
          </a:prstGeom>
        </p:spPr>
        <p:txBody>
          <a:bodyPr vert="horz" lIns="91440" tIns="45720" rIns="91440" bIns="45720" rtlCol="0"/>
          <a:lstStyle>
            <a:lvl1pPr algn="r">
              <a:defRPr sz="1200">
                <a:latin typeface="Segoe UI" pitchFamily="34" charset="0"/>
              </a:defRPr>
            </a:lvl1pPr>
          </a:lstStyle>
          <a:p>
            <a:fld id="{CAE3F082-F902-42D8-A765-720E172C3194}" type="datetimeFigureOut">
              <a:rPr lang="en-US" smtClean="0"/>
              <a:pPr/>
              <a:t>6/16/2012</a:t>
            </a:fld>
            <a:endParaRPr lang="en-US" dirty="0"/>
          </a:p>
        </p:txBody>
      </p:sp>
      <p:sp>
        <p:nvSpPr>
          <p:cNvPr id="4" name="Slide Image Placeholder 3"/>
          <p:cNvSpPr>
            <a:spLocks noGrp="1" noRot="1" noChangeAspect="1"/>
          </p:cNvSpPr>
          <p:nvPr>
            <p:ph type="sldImg" idx="2"/>
          </p:nvPr>
        </p:nvSpPr>
        <p:spPr>
          <a:xfrm>
            <a:off x="331788" y="696913"/>
            <a:ext cx="6194425" cy="348615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15790"/>
            <a:ext cx="5486400" cy="418338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829967"/>
            <a:ext cx="2971800" cy="464820"/>
          </a:xfrm>
          <a:prstGeom prst="rect">
            <a:avLst/>
          </a:prstGeom>
        </p:spPr>
        <p:txBody>
          <a:bodyPr vert="horz" lIns="91440" tIns="45720" rIns="91440" bIns="45720" rtlCol="0" anchor="b"/>
          <a:lstStyle>
            <a:lvl1pPr algn="l">
              <a:defRPr sz="1200">
                <a:latin typeface="Segoe UI" pitchFamily="34" charset="0"/>
              </a:defRPr>
            </a:lvl1pPr>
          </a:lstStyle>
          <a:p>
            <a:endParaRPr lang="en-US" dirty="0"/>
          </a:p>
        </p:txBody>
      </p:sp>
      <p:sp>
        <p:nvSpPr>
          <p:cNvPr id="7" name="Slide Number Placeholder 6"/>
          <p:cNvSpPr>
            <a:spLocks noGrp="1"/>
          </p:cNvSpPr>
          <p:nvPr>
            <p:ph type="sldNum" sz="quarter" idx="5"/>
          </p:nvPr>
        </p:nvSpPr>
        <p:spPr>
          <a:xfrm>
            <a:off x="3884613" y="8829967"/>
            <a:ext cx="2971800" cy="464820"/>
          </a:xfrm>
          <a:prstGeom prst="rect">
            <a:avLst/>
          </a:prstGeom>
        </p:spPr>
        <p:txBody>
          <a:bodyPr vert="horz" lIns="91440" tIns="45720" rIns="91440" bIns="45720" rtlCol="0" anchor="b"/>
          <a:lstStyle>
            <a:lvl1pPr algn="r">
              <a:defRPr sz="1200">
                <a:latin typeface="Segoe UI" pitchFamily="34" charset="0"/>
              </a:defRPr>
            </a:lvl1pPr>
          </a:lstStyle>
          <a:p>
            <a:fld id="{82AABF77-E2E4-44CA-BA5C-65E132CF08D8}" type="slidenum">
              <a:rPr lang="en-US" smtClean="0"/>
              <a:pPr/>
              <a:t>‹#›</a:t>
            </a:fld>
            <a:endParaRPr lang="en-US" dirty="0"/>
          </a:p>
        </p:txBody>
      </p:sp>
    </p:spTree>
    <p:extLst>
      <p:ext uri="{BB962C8B-B14F-4D97-AF65-F5344CB8AC3E}">
        <p14:creationId xmlns:p14="http://schemas.microsoft.com/office/powerpoint/2010/main" val="1716936007"/>
      </p:ext>
    </p:extLst>
  </p:cSld>
  <p:clrMap bg1="lt1" tx1="dk1" bg2="lt2" tx2="dk2" accent1="accent1" accent2="accent2" accent3="accent3" accent4="accent4" accent5="accent5" accent6="accent6" hlink="hlink" folHlink="folHlink"/>
  <p:notesStyle>
    <a:lvl1pPr marL="0" algn="l" defTabSz="1218987" rtl="0" eaLnBrk="1" latinLnBrk="0" hangingPunct="1">
      <a:defRPr sz="1600" kern="1200">
        <a:solidFill>
          <a:schemeClr val="tx1"/>
        </a:solidFill>
        <a:latin typeface="Segoe UI" pitchFamily="34" charset="0"/>
        <a:ea typeface="+mn-ea"/>
        <a:cs typeface="+mn-cs"/>
      </a:defRPr>
    </a:lvl1pPr>
    <a:lvl2pPr marL="609493" algn="l" defTabSz="1218987" rtl="0" eaLnBrk="1" latinLnBrk="0" hangingPunct="1">
      <a:defRPr sz="1600" kern="1200">
        <a:solidFill>
          <a:schemeClr val="tx1"/>
        </a:solidFill>
        <a:latin typeface="Segoe UI" pitchFamily="34" charset="0"/>
        <a:ea typeface="+mn-ea"/>
        <a:cs typeface="+mn-cs"/>
      </a:defRPr>
    </a:lvl2pPr>
    <a:lvl3pPr marL="1218987" algn="l" defTabSz="1218987" rtl="0" eaLnBrk="1" latinLnBrk="0" hangingPunct="1">
      <a:defRPr sz="1600" kern="1200">
        <a:solidFill>
          <a:schemeClr val="tx1"/>
        </a:solidFill>
        <a:latin typeface="Segoe UI" pitchFamily="34" charset="0"/>
        <a:ea typeface="+mn-ea"/>
        <a:cs typeface="+mn-cs"/>
      </a:defRPr>
    </a:lvl3pPr>
    <a:lvl4pPr marL="1828480" algn="l" defTabSz="1218987" rtl="0" eaLnBrk="1" latinLnBrk="0" hangingPunct="1">
      <a:defRPr sz="1600" kern="1200">
        <a:solidFill>
          <a:schemeClr val="tx1"/>
        </a:solidFill>
        <a:latin typeface="Segoe UI" pitchFamily="34" charset="0"/>
        <a:ea typeface="+mn-ea"/>
        <a:cs typeface="+mn-cs"/>
      </a:defRPr>
    </a:lvl4pPr>
    <a:lvl5pPr marL="2437973" algn="l" defTabSz="1218987" rtl="0" eaLnBrk="1" latinLnBrk="0" hangingPunct="1">
      <a:defRPr sz="1600" kern="1200">
        <a:solidFill>
          <a:schemeClr val="tx1"/>
        </a:solidFill>
        <a:latin typeface="Segoe UI" pitchFamily="34" charset="0"/>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a:t>
            </a:fld>
            <a:endParaRPr lang="en-US" dirty="0"/>
          </a:p>
        </p:txBody>
      </p:sp>
    </p:spTree>
    <p:extLst>
      <p:ext uri="{BB962C8B-B14F-4D97-AF65-F5344CB8AC3E}">
        <p14:creationId xmlns:p14="http://schemas.microsoft.com/office/powerpoint/2010/main" val="37984558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10</a:t>
            </a:fld>
            <a:endParaRPr lang="en-US" dirty="0"/>
          </a:p>
        </p:txBody>
      </p:sp>
    </p:spTree>
    <p:extLst>
      <p:ext uri="{BB962C8B-B14F-4D97-AF65-F5344CB8AC3E}">
        <p14:creationId xmlns:p14="http://schemas.microsoft.com/office/powerpoint/2010/main" val="32949328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11</a:t>
            </a:fld>
            <a:endParaRPr lang="en-US" dirty="0"/>
          </a:p>
        </p:txBody>
      </p:sp>
    </p:spTree>
    <p:extLst>
      <p:ext uri="{BB962C8B-B14F-4D97-AF65-F5344CB8AC3E}">
        <p14:creationId xmlns:p14="http://schemas.microsoft.com/office/powerpoint/2010/main" val="13818599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12</a:t>
            </a:fld>
            <a:endParaRPr lang="en-US" dirty="0"/>
          </a:p>
        </p:txBody>
      </p:sp>
    </p:spTree>
    <p:extLst>
      <p:ext uri="{BB962C8B-B14F-4D97-AF65-F5344CB8AC3E}">
        <p14:creationId xmlns:p14="http://schemas.microsoft.com/office/powerpoint/2010/main" val="35108239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13</a:t>
            </a:fld>
            <a:endParaRPr lang="en-US" dirty="0"/>
          </a:p>
        </p:txBody>
      </p:sp>
    </p:spTree>
    <p:extLst>
      <p:ext uri="{BB962C8B-B14F-4D97-AF65-F5344CB8AC3E}">
        <p14:creationId xmlns:p14="http://schemas.microsoft.com/office/powerpoint/2010/main" val="8146774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14</a:t>
            </a:fld>
            <a:endParaRPr lang="en-US" dirty="0"/>
          </a:p>
        </p:txBody>
      </p:sp>
    </p:spTree>
    <p:extLst>
      <p:ext uri="{BB962C8B-B14F-4D97-AF65-F5344CB8AC3E}">
        <p14:creationId xmlns:p14="http://schemas.microsoft.com/office/powerpoint/2010/main" val="17891863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15</a:t>
            </a:fld>
            <a:endParaRPr lang="en-US" dirty="0"/>
          </a:p>
        </p:txBody>
      </p:sp>
    </p:spTree>
    <p:extLst>
      <p:ext uri="{BB962C8B-B14F-4D97-AF65-F5344CB8AC3E}">
        <p14:creationId xmlns:p14="http://schemas.microsoft.com/office/powerpoint/2010/main" val="41071514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82AABF77-E2E4-44CA-BA5C-65E132CF08D8}" type="slidenum">
              <a:rPr lang="en-US" smtClean="0"/>
              <a:pPr/>
              <a:t>16</a:t>
            </a:fld>
            <a:endParaRPr lang="en-US" dirty="0"/>
          </a:p>
        </p:txBody>
      </p:sp>
    </p:spTree>
    <p:extLst>
      <p:ext uri="{BB962C8B-B14F-4D97-AF65-F5344CB8AC3E}">
        <p14:creationId xmlns:p14="http://schemas.microsoft.com/office/powerpoint/2010/main" val="39039371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nSpc>
                <a:spcPct val="90000"/>
              </a:lnSpc>
            </a:pPr>
            <a:endParaRPr lang="en-US" dirty="0" smtClean="0"/>
          </a:p>
        </p:txBody>
      </p:sp>
      <p:sp>
        <p:nvSpPr>
          <p:cNvPr id="4" name="Slide Number Placeholder 3"/>
          <p:cNvSpPr>
            <a:spLocks noGrp="1"/>
          </p:cNvSpPr>
          <p:nvPr>
            <p:ph type="sldNum" sz="quarter" idx="10"/>
          </p:nvPr>
        </p:nvSpPr>
        <p:spPr/>
        <p:txBody>
          <a:bodyPr/>
          <a:lstStyle/>
          <a:p>
            <a:fld id="{82AABF77-E2E4-44CA-BA5C-65E132CF08D8}" type="slidenum">
              <a:rPr lang="en-US" smtClean="0"/>
              <a:pPr/>
              <a:t>17</a:t>
            </a:fld>
            <a:endParaRPr lang="en-US" dirty="0"/>
          </a:p>
        </p:txBody>
      </p:sp>
    </p:spTree>
    <p:extLst>
      <p:ext uri="{BB962C8B-B14F-4D97-AF65-F5344CB8AC3E}">
        <p14:creationId xmlns:p14="http://schemas.microsoft.com/office/powerpoint/2010/main" val="39039371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18</a:t>
            </a:fld>
            <a:endParaRPr lang="en-US" dirty="0"/>
          </a:p>
        </p:txBody>
      </p:sp>
    </p:spTree>
    <p:extLst>
      <p:ext uri="{BB962C8B-B14F-4D97-AF65-F5344CB8AC3E}">
        <p14:creationId xmlns:p14="http://schemas.microsoft.com/office/powerpoint/2010/main" val="21800282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19</a:t>
            </a:fld>
            <a:endParaRPr lang="en-US" dirty="0"/>
          </a:p>
        </p:txBody>
      </p:sp>
    </p:spTree>
    <p:extLst>
      <p:ext uri="{BB962C8B-B14F-4D97-AF65-F5344CB8AC3E}">
        <p14:creationId xmlns:p14="http://schemas.microsoft.com/office/powerpoint/2010/main" val="34915502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a:t>
            </a:fld>
            <a:endParaRPr lang="en-US" dirty="0"/>
          </a:p>
        </p:txBody>
      </p:sp>
    </p:spTree>
    <p:extLst>
      <p:ext uri="{BB962C8B-B14F-4D97-AF65-F5344CB8AC3E}">
        <p14:creationId xmlns:p14="http://schemas.microsoft.com/office/powerpoint/2010/main" val="41222100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20</a:t>
            </a:fld>
            <a:endParaRPr lang="en-US" dirty="0"/>
          </a:p>
        </p:txBody>
      </p:sp>
    </p:spTree>
    <p:extLst>
      <p:ext uri="{BB962C8B-B14F-4D97-AF65-F5344CB8AC3E}">
        <p14:creationId xmlns:p14="http://schemas.microsoft.com/office/powerpoint/2010/main" val="22289068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82AABF77-E2E4-44CA-BA5C-65E132CF08D8}" type="slidenum">
              <a:rPr lang="en-US" smtClean="0"/>
              <a:pPr/>
              <a:t>21</a:t>
            </a:fld>
            <a:endParaRPr lang="en-US" dirty="0"/>
          </a:p>
        </p:txBody>
      </p:sp>
    </p:spTree>
    <p:extLst>
      <p:ext uri="{BB962C8B-B14F-4D97-AF65-F5344CB8AC3E}">
        <p14:creationId xmlns:p14="http://schemas.microsoft.com/office/powerpoint/2010/main" val="3986718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AABF77-E2E4-44CA-BA5C-65E132CF08D8}" type="slidenum">
              <a:rPr lang="en-US" smtClean="0"/>
              <a:pPr/>
              <a:t>22</a:t>
            </a:fld>
            <a:endParaRPr lang="en-US" dirty="0"/>
          </a:p>
        </p:txBody>
      </p:sp>
    </p:spTree>
    <p:extLst>
      <p:ext uri="{BB962C8B-B14F-4D97-AF65-F5344CB8AC3E}">
        <p14:creationId xmlns:p14="http://schemas.microsoft.com/office/powerpoint/2010/main" val="26764410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82AABF77-E2E4-44CA-BA5C-65E132CF08D8}" type="slidenum">
              <a:rPr lang="en-US" smtClean="0"/>
              <a:pPr/>
              <a:t>23</a:t>
            </a:fld>
            <a:endParaRPr lang="en-US" dirty="0"/>
          </a:p>
        </p:txBody>
      </p:sp>
    </p:spTree>
    <p:extLst>
      <p:ext uri="{BB962C8B-B14F-4D97-AF65-F5344CB8AC3E}">
        <p14:creationId xmlns:p14="http://schemas.microsoft.com/office/powerpoint/2010/main" val="39039371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82AABF77-E2E4-44CA-BA5C-65E132CF08D8}" type="slidenum">
              <a:rPr lang="en-US" smtClean="0"/>
              <a:pPr/>
              <a:t>24</a:t>
            </a:fld>
            <a:endParaRPr lang="en-US" dirty="0"/>
          </a:p>
        </p:txBody>
      </p:sp>
    </p:spTree>
    <p:extLst>
      <p:ext uri="{BB962C8B-B14F-4D97-AF65-F5344CB8AC3E}">
        <p14:creationId xmlns:p14="http://schemas.microsoft.com/office/powerpoint/2010/main" val="39039371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25</a:t>
            </a:fld>
            <a:endParaRPr lang="en-US" dirty="0"/>
          </a:p>
        </p:txBody>
      </p:sp>
    </p:spTree>
    <p:extLst>
      <p:ext uri="{BB962C8B-B14F-4D97-AF65-F5344CB8AC3E}">
        <p14:creationId xmlns:p14="http://schemas.microsoft.com/office/powerpoint/2010/main" val="9121944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600" dirty="0" smtClean="0">
              <a:latin typeface="Segoe UI (Body)"/>
              <a:ea typeface="Segoe UI" pitchFamily="34" charset="0"/>
              <a:cs typeface="Segoe UI" pitchFamily="34" charset="0"/>
            </a:endParaRPr>
          </a:p>
        </p:txBody>
      </p:sp>
      <p:sp>
        <p:nvSpPr>
          <p:cNvPr id="4" name="Slide Number Placeholder 3"/>
          <p:cNvSpPr>
            <a:spLocks noGrp="1"/>
          </p:cNvSpPr>
          <p:nvPr>
            <p:ph type="sldNum" sz="quarter" idx="10"/>
          </p:nvPr>
        </p:nvSpPr>
        <p:spPr/>
        <p:txBody>
          <a:bodyPr/>
          <a:lstStyle/>
          <a:p>
            <a:fld id="{82AABF77-E2E4-44CA-BA5C-65E132CF08D8}" type="slidenum">
              <a:rPr lang="en-US" smtClean="0"/>
              <a:pPr/>
              <a:t>26</a:t>
            </a:fld>
            <a:endParaRPr lang="en-US" dirty="0"/>
          </a:p>
        </p:txBody>
      </p:sp>
    </p:spTree>
    <p:extLst>
      <p:ext uri="{BB962C8B-B14F-4D97-AF65-F5344CB8AC3E}">
        <p14:creationId xmlns:p14="http://schemas.microsoft.com/office/powerpoint/2010/main" val="23514232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endParaRPr lang="en-US" dirty="0" smtClean="0">
              <a:latin typeface="Segoe" charset="0"/>
            </a:endParaRPr>
          </a:p>
        </p:txBody>
      </p:sp>
      <p:sp>
        <p:nvSpPr>
          <p:cNvPr id="4" name="Slide Number Placeholder 3"/>
          <p:cNvSpPr>
            <a:spLocks noGrp="1"/>
          </p:cNvSpPr>
          <p:nvPr>
            <p:ph type="sldNum" sz="quarter" idx="10"/>
          </p:nvPr>
        </p:nvSpPr>
        <p:spPr/>
        <p:txBody>
          <a:bodyPr/>
          <a:lstStyle/>
          <a:p>
            <a:fld id="{82AABF77-E2E4-44CA-BA5C-65E132CF08D8}" type="slidenum">
              <a:rPr lang="en-US" smtClean="0"/>
              <a:pPr/>
              <a:t>27</a:t>
            </a:fld>
            <a:endParaRPr lang="en-US" dirty="0"/>
          </a:p>
        </p:txBody>
      </p:sp>
    </p:spTree>
    <p:extLst>
      <p:ext uri="{BB962C8B-B14F-4D97-AF65-F5344CB8AC3E}">
        <p14:creationId xmlns:p14="http://schemas.microsoft.com/office/powerpoint/2010/main" val="351082395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600" dirty="0" smtClean="0">
              <a:latin typeface="Segoe UI (Body)"/>
              <a:ea typeface="Segoe UI" pitchFamily="34" charset="0"/>
              <a:cs typeface="Segoe UI" pitchFamily="34" charset="0"/>
            </a:endParaRPr>
          </a:p>
        </p:txBody>
      </p:sp>
      <p:sp>
        <p:nvSpPr>
          <p:cNvPr id="4" name="Slide Number Placeholder 3"/>
          <p:cNvSpPr>
            <a:spLocks noGrp="1"/>
          </p:cNvSpPr>
          <p:nvPr>
            <p:ph type="sldNum" sz="quarter" idx="10"/>
          </p:nvPr>
        </p:nvSpPr>
        <p:spPr/>
        <p:txBody>
          <a:bodyPr/>
          <a:lstStyle/>
          <a:p>
            <a:fld id="{82AABF77-E2E4-44CA-BA5C-65E132CF08D8}" type="slidenum">
              <a:rPr lang="en-US" smtClean="0"/>
              <a:pPr/>
              <a:t>28</a:t>
            </a:fld>
            <a:endParaRPr lang="en-US" dirty="0"/>
          </a:p>
        </p:txBody>
      </p:sp>
    </p:spTree>
    <p:extLst>
      <p:ext uri="{BB962C8B-B14F-4D97-AF65-F5344CB8AC3E}">
        <p14:creationId xmlns:p14="http://schemas.microsoft.com/office/powerpoint/2010/main" val="23514232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AABF77-E2E4-44CA-BA5C-65E132CF08D8}" type="slidenum">
              <a:rPr lang="en-US" smtClean="0"/>
              <a:pPr/>
              <a:t>29</a:t>
            </a:fld>
            <a:endParaRPr lang="en-US" dirty="0"/>
          </a:p>
        </p:txBody>
      </p:sp>
    </p:spTree>
    <p:extLst>
      <p:ext uri="{BB962C8B-B14F-4D97-AF65-F5344CB8AC3E}">
        <p14:creationId xmlns:p14="http://schemas.microsoft.com/office/powerpoint/2010/main" val="36373801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3</a:t>
            </a:fld>
            <a:endParaRPr lang="en-US" dirty="0"/>
          </a:p>
        </p:txBody>
      </p:sp>
    </p:spTree>
    <p:extLst>
      <p:ext uri="{BB962C8B-B14F-4D97-AF65-F5344CB8AC3E}">
        <p14:creationId xmlns:p14="http://schemas.microsoft.com/office/powerpoint/2010/main" val="5373002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4</a:t>
            </a:fld>
            <a:endParaRPr lang="en-US" dirty="0"/>
          </a:p>
        </p:txBody>
      </p:sp>
    </p:spTree>
    <p:extLst>
      <p:ext uri="{BB962C8B-B14F-4D97-AF65-F5344CB8AC3E}">
        <p14:creationId xmlns:p14="http://schemas.microsoft.com/office/powerpoint/2010/main" val="13917648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5</a:t>
            </a:fld>
            <a:endParaRPr lang="en-US" dirty="0"/>
          </a:p>
        </p:txBody>
      </p:sp>
    </p:spTree>
    <p:extLst>
      <p:ext uri="{BB962C8B-B14F-4D97-AF65-F5344CB8AC3E}">
        <p14:creationId xmlns:p14="http://schemas.microsoft.com/office/powerpoint/2010/main" val="13917648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82AABF77-E2E4-44CA-BA5C-65E132CF08D8}" type="slidenum">
              <a:rPr lang="en-US" smtClean="0"/>
              <a:pPr/>
              <a:t>6</a:t>
            </a:fld>
            <a:endParaRPr lang="en-US" dirty="0"/>
          </a:p>
        </p:txBody>
      </p:sp>
    </p:spTree>
    <p:extLst>
      <p:ext uri="{BB962C8B-B14F-4D97-AF65-F5344CB8AC3E}">
        <p14:creationId xmlns:p14="http://schemas.microsoft.com/office/powerpoint/2010/main" val="35305885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82AABF77-E2E4-44CA-BA5C-65E132CF08D8}" type="slidenum">
              <a:rPr lang="en-US" smtClean="0"/>
              <a:pPr/>
              <a:t>7</a:t>
            </a:fld>
            <a:endParaRPr lang="en-US" dirty="0"/>
          </a:p>
        </p:txBody>
      </p:sp>
    </p:spTree>
    <p:extLst>
      <p:ext uri="{BB962C8B-B14F-4D97-AF65-F5344CB8AC3E}">
        <p14:creationId xmlns:p14="http://schemas.microsoft.com/office/powerpoint/2010/main" val="39283881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8</a:t>
            </a:fld>
            <a:endParaRPr lang="en-US" dirty="0"/>
          </a:p>
        </p:txBody>
      </p:sp>
    </p:spTree>
    <p:extLst>
      <p:ext uri="{BB962C8B-B14F-4D97-AF65-F5344CB8AC3E}">
        <p14:creationId xmlns:p14="http://schemas.microsoft.com/office/powerpoint/2010/main" val="33162806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82AABF77-E2E4-44CA-BA5C-65E132CF08D8}" type="slidenum">
              <a:rPr lang="en-US" smtClean="0"/>
              <a:pPr/>
              <a:t>9</a:t>
            </a:fld>
            <a:endParaRPr lang="en-US" dirty="0"/>
          </a:p>
        </p:txBody>
      </p:sp>
    </p:spTree>
    <p:extLst>
      <p:ext uri="{BB962C8B-B14F-4D97-AF65-F5344CB8AC3E}">
        <p14:creationId xmlns:p14="http://schemas.microsoft.com/office/powerpoint/2010/main" val="3294932801"/>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4.jpg"/><Relationship Id="rId13" Type="http://schemas.openxmlformats.org/officeDocument/2006/relationships/image" Target="../media/image6.png"/><Relationship Id="rId3" Type="http://schemas.openxmlformats.org/officeDocument/2006/relationships/tags" Target="../tags/tag7.xml"/><Relationship Id="rId7" Type="http://schemas.openxmlformats.org/officeDocument/2006/relationships/slideMaster" Target="../slideMasters/slideMaster1.xml"/><Relationship Id="rId12" Type="http://schemas.microsoft.com/office/2007/relationships/hdphoto" Target="../media/hdphoto2.wdp"/><Relationship Id="rId2" Type="http://schemas.openxmlformats.org/officeDocument/2006/relationships/tags" Target="../tags/tag6.xml"/><Relationship Id="rId1" Type="http://schemas.openxmlformats.org/officeDocument/2006/relationships/vmlDrawing" Target="../drawings/vmlDrawing2.vml"/><Relationship Id="rId6" Type="http://schemas.openxmlformats.org/officeDocument/2006/relationships/tags" Target="../tags/tag10.xml"/><Relationship Id="rId11" Type="http://schemas.openxmlformats.org/officeDocument/2006/relationships/image" Target="../media/image5.png"/><Relationship Id="rId5" Type="http://schemas.openxmlformats.org/officeDocument/2006/relationships/tags" Target="../tags/tag9.xml"/><Relationship Id="rId10" Type="http://schemas.openxmlformats.org/officeDocument/2006/relationships/image" Target="../media/image2.emf"/><Relationship Id="rId4" Type="http://schemas.openxmlformats.org/officeDocument/2006/relationships/tags" Target="../tags/tag8.xml"/><Relationship Id="rId9" Type="http://schemas.openxmlformats.org/officeDocument/2006/relationships/oleObject" Target="../embeddings/oleObject2.bin"/><Relationship Id="rId14" Type="http://schemas.microsoft.com/office/2007/relationships/hdphoto" Target="../media/hdphoto3.wdp"/></Relationships>
</file>

<file path=ppt/slideLayouts/_rels/slideLayout10.xml.rels><?xml version="1.0" encoding="UTF-8" standalone="yes"?>
<Relationships xmlns="http://schemas.openxmlformats.org/package/2006/relationships"><Relationship Id="rId8" Type="http://schemas.openxmlformats.org/officeDocument/2006/relationships/oleObject" Target="../embeddings/oleObject11.bin"/><Relationship Id="rId3" Type="http://schemas.openxmlformats.org/officeDocument/2006/relationships/tags" Target="../tags/tag40.xml"/><Relationship Id="rId7" Type="http://schemas.openxmlformats.org/officeDocument/2006/relationships/slideMaster" Target="../slideMasters/slideMaster1.xml"/><Relationship Id="rId2" Type="http://schemas.openxmlformats.org/officeDocument/2006/relationships/tags" Target="../tags/tag39.xml"/><Relationship Id="rId1" Type="http://schemas.openxmlformats.org/officeDocument/2006/relationships/vmlDrawing" Target="../drawings/vmlDrawing11.v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9"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8" Type="http://schemas.openxmlformats.org/officeDocument/2006/relationships/oleObject" Target="../embeddings/oleObject12.bin"/><Relationship Id="rId3" Type="http://schemas.openxmlformats.org/officeDocument/2006/relationships/tags" Target="../tags/tag45.xml"/><Relationship Id="rId7" Type="http://schemas.openxmlformats.org/officeDocument/2006/relationships/slideMaster" Target="../slideMasters/slideMaster1.xml"/><Relationship Id="rId2" Type="http://schemas.openxmlformats.org/officeDocument/2006/relationships/tags" Target="../tags/tag44.xml"/><Relationship Id="rId1" Type="http://schemas.openxmlformats.org/officeDocument/2006/relationships/vmlDrawing" Target="../drawings/vmlDrawing12.v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9"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8" Type="http://schemas.openxmlformats.org/officeDocument/2006/relationships/oleObject" Target="../embeddings/oleObject13.bin"/><Relationship Id="rId3" Type="http://schemas.openxmlformats.org/officeDocument/2006/relationships/tags" Target="../tags/tag50.xml"/><Relationship Id="rId7" Type="http://schemas.openxmlformats.org/officeDocument/2006/relationships/slideMaster" Target="../slideMasters/slideMaster1.xml"/><Relationship Id="rId2" Type="http://schemas.openxmlformats.org/officeDocument/2006/relationships/tags" Target="../tags/tag49.xml"/><Relationship Id="rId1" Type="http://schemas.openxmlformats.org/officeDocument/2006/relationships/vmlDrawing" Target="../drawings/vmlDrawing13.v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9"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tags" Target="../tags/tag55.xml"/><Relationship Id="rId7" Type="http://schemas.openxmlformats.org/officeDocument/2006/relationships/oleObject" Target="../embeddings/oleObject14.bin"/><Relationship Id="rId2" Type="http://schemas.openxmlformats.org/officeDocument/2006/relationships/tags" Target="../tags/tag54.xml"/><Relationship Id="rId1" Type="http://schemas.openxmlformats.org/officeDocument/2006/relationships/vmlDrawing" Target="../drawings/vmlDrawing14.vml"/><Relationship Id="rId6" Type="http://schemas.openxmlformats.org/officeDocument/2006/relationships/image" Target="../media/image7.jpg"/><Relationship Id="rId5" Type="http://schemas.openxmlformats.org/officeDocument/2006/relationships/slideMaster" Target="../slideMasters/slideMaster1.xml"/><Relationship Id="rId10" Type="http://schemas.microsoft.com/office/2007/relationships/hdphoto" Target="../media/hdphoto3.wdp"/><Relationship Id="rId4" Type="http://schemas.openxmlformats.org/officeDocument/2006/relationships/tags" Target="../tags/tag56.xml"/><Relationship Id="rId9" Type="http://schemas.openxmlformats.org/officeDocument/2006/relationships/image" Target="../media/image6.png"/></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tags" Target="../tags/tag58.xml"/><Relationship Id="rId7" Type="http://schemas.openxmlformats.org/officeDocument/2006/relationships/oleObject" Target="../embeddings/oleObject15.bin"/><Relationship Id="rId2" Type="http://schemas.openxmlformats.org/officeDocument/2006/relationships/tags" Target="../tags/tag57.xml"/><Relationship Id="rId1" Type="http://schemas.openxmlformats.org/officeDocument/2006/relationships/vmlDrawing" Target="../drawings/vmlDrawing15.vml"/><Relationship Id="rId6" Type="http://schemas.openxmlformats.org/officeDocument/2006/relationships/image" Target="../media/image8.jpg"/><Relationship Id="rId5" Type="http://schemas.openxmlformats.org/officeDocument/2006/relationships/slideMaster" Target="../slideMasters/slideMaster1.xml"/><Relationship Id="rId4" Type="http://schemas.openxmlformats.org/officeDocument/2006/relationships/tags" Target="../tags/tag59.xml"/><Relationship Id="rId9" Type="http://schemas.openxmlformats.org/officeDocument/2006/relationships/image" Target="../media/image9.png"/></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61.xml"/><Relationship Id="rId7" Type="http://schemas.openxmlformats.org/officeDocument/2006/relationships/image" Target="../media/image2.emf"/><Relationship Id="rId2" Type="http://schemas.openxmlformats.org/officeDocument/2006/relationships/tags" Target="../tags/tag60.xml"/><Relationship Id="rId1" Type="http://schemas.openxmlformats.org/officeDocument/2006/relationships/vmlDrawing" Target="../drawings/vmlDrawing16.vml"/><Relationship Id="rId6" Type="http://schemas.openxmlformats.org/officeDocument/2006/relationships/oleObject" Target="../embeddings/oleObject16.bin"/><Relationship Id="rId5" Type="http://schemas.openxmlformats.org/officeDocument/2006/relationships/slideMaster" Target="../slideMasters/slideMaster1.xml"/><Relationship Id="rId4" Type="http://schemas.openxmlformats.org/officeDocument/2006/relationships/tags" Target="../tags/tag62.xml"/></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tags" Target="../tags/tag64.xml"/><Relationship Id="rId7" Type="http://schemas.openxmlformats.org/officeDocument/2006/relationships/oleObject" Target="../embeddings/oleObject17.bin"/><Relationship Id="rId2" Type="http://schemas.openxmlformats.org/officeDocument/2006/relationships/tags" Target="../tags/tag63.xml"/><Relationship Id="rId1" Type="http://schemas.openxmlformats.org/officeDocument/2006/relationships/vmlDrawing" Target="../drawings/vmlDrawing17.vml"/><Relationship Id="rId6" Type="http://schemas.openxmlformats.org/officeDocument/2006/relationships/slideMaster" Target="../slideMasters/slideMaster1.xml"/><Relationship Id="rId5" Type="http://schemas.openxmlformats.org/officeDocument/2006/relationships/tags" Target="../tags/tag66.xml"/><Relationship Id="rId4" Type="http://schemas.openxmlformats.org/officeDocument/2006/relationships/tags" Target="../tags/tag65.xml"/><Relationship Id="rId9"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73.xml"/><Relationship Id="rId7" Type="http://schemas.openxmlformats.org/officeDocument/2006/relationships/image" Target="../media/image2.emf"/><Relationship Id="rId2" Type="http://schemas.openxmlformats.org/officeDocument/2006/relationships/tags" Target="../tags/tag72.xml"/><Relationship Id="rId1" Type="http://schemas.openxmlformats.org/officeDocument/2006/relationships/vmlDrawing" Target="../drawings/vmlDrawing19.vml"/><Relationship Id="rId6" Type="http://schemas.openxmlformats.org/officeDocument/2006/relationships/oleObject" Target="../embeddings/oleObject19.bin"/><Relationship Id="rId5" Type="http://schemas.openxmlformats.org/officeDocument/2006/relationships/slideMaster" Target="../slideMasters/slideMaster2.xml"/><Relationship Id="rId4" Type="http://schemas.openxmlformats.org/officeDocument/2006/relationships/tags" Target="../tags/tag74.xml"/></Relationships>
</file>

<file path=ppt/slideLayouts/_rels/slideLayout19.xml.rels><?xml version="1.0" encoding="UTF-8" standalone="yes"?>
<Relationships xmlns="http://schemas.openxmlformats.org/package/2006/relationships"><Relationship Id="rId8" Type="http://schemas.openxmlformats.org/officeDocument/2006/relationships/oleObject" Target="../embeddings/oleObject21.bin"/><Relationship Id="rId3" Type="http://schemas.openxmlformats.org/officeDocument/2006/relationships/tags" Target="../tags/tag77.xml"/><Relationship Id="rId7" Type="http://schemas.microsoft.com/office/2007/relationships/hdphoto" Target="../media/hdphoto3.wdp"/><Relationship Id="rId2" Type="http://schemas.openxmlformats.org/officeDocument/2006/relationships/tags" Target="../tags/tag76.xml"/><Relationship Id="rId1" Type="http://schemas.openxmlformats.org/officeDocument/2006/relationships/vmlDrawing" Target="../drawings/vmlDrawing21.vml"/><Relationship Id="rId6" Type="http://schemas.openxmlformats.org/officeDocument/2006/relationships/image" Target="../media/image6.png"/><Relationship Id="rId5" Type="http://schemas.openxmlformats.org/officeDocument/2006/relationships/image" Target="../media/image7.jpg"/><Relationship Id="rId4" Type="http://schemas.openxmlformats.org/officeDocument/2006/relationships/slideMaster" Target="../slideMasters/slideMaster3.xml"/><Relationship Id="rId9" Type="http://schemas.openxmlformats.org/officeDocument/2006/relationships/image" Target="../media/image2.emf"/></Relationships>
</file>

<file path=ppt/slideLayouts/_rels/slideLayout2.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tags" Target="../tags/tag12.xml"/><Relationship Id="rId7" Type="http://schemas.openxmlformats.org/officeDocument/2006/relationships/image" Target="../media/image7.jpg"/><Relationship Id="rId2" Type="http://schemas.openxmlformats.org/officeDocument/2006/relationships/tags" Target="../tags/tag11.xml"/><Relationship Id="rId1" Type="http://schemas.openxmlformats.org/officeDocument/2006/relationships/vmlDrawing" Target="../drawings/vmlDrawing3.vml"/><Relationship Id="rId6" Type="http://schemas.openxmlformats.org/officeDocument/2006/relationships/slideMaster" Target="../slideMasters/slideMaster1.xml"/><Relationship Id="rId11" Type="http://schemas.microsoft.com/office/2007/relationships/hdphoto" Target="../media/hdphoto3.wdp"/><Relationship Id="rId5" Type="http://schemas.openxmlformats.org/officeDocument/2006/relationships/tags" Target="../tags/tag14.xml"/><Relationship Id="rId10" Type="http://schemas.openxmlformats.org/officeDocument/2006/relationships/image" Target="../media/image6.png"/><Relationship Id="rId4" Type="http://schemas.openxmlformats.org/officeDocument/2006/relationships/tags" Target="../tags/tag13.xml"/><Relationship Id="rId9" Type="http://schemas.openxmlformats.org/officeDocument/2006/relationships/image" Target="../media/image2.emf"/></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slideMaster" Target="../slideMasters/slideMaster3.xml"/><Relationship Id="rId7" Type="http://schemas.openxmlformats.org/officeDocument/2006/relationships/oleObject" Target="../embeddings/oleObject22.bin"/><Relationship Id="rId2" Type="http://schemas.openxmlformats.org/officeDocument/2006/relationships/tags" Target="../tags/tag78.xml"/><Relationship Id="rId1" Type="http://schemas.openxmlformats.org/officeDocument/2006/relationships/vmlDrawing" Target="../drawings/vmlDrawing22.vml"/><Relationship Id="rId6" Type="http://schemas.microsoft.com/office/2007/relationships/hdphoto" Target="../media/hdphoto1.wdp"/><Relationship Id="rId5" Type="http://schemas.openxmlformats.org/officeDocument/2006/relationships/image" Target="../media/image3.png"/><Relationship Id="rId4" Type="http://schemas.openxmlformats.org/officeDocument/2006/relationships/image" Target="../media/image1.png"/></Relationships>
</file>

<file path=ppt/slideLayouts/_rels/slideLayout21.xml.rels><?xml version="1.0" encoding="UTF-8" standalone="yes"?>
<Relationships xmlns="http://schemas.openxmlformats.org/package/2006/relationships"><Relationship Id="rId3" Type="http://schemas.openxmlformats.org/officeDocument/2006/relationships/slideMaster" Target="../slideMasters/slideMaster3.xml"/><Relationship Id="rId7" Type="http://schemas.openxmlformats.org/officeDocument/2006/relationships/image" Target="../media/image2.emf"/><Relationship Id="rId2" Type="http://schemas.openxmlformats.org/officeDocument/2006/relationships/tags" Target="../tags/tag79.xml"/><Relationship Id="rId1" Type="http://schemas.openxmlformats.org/officeDocument/2006/relationships/vmlDrawing" Target="../drawings/vmlDrawing23.vml"/><Relationship Id="rId6" Type="http://schemas.openxmlformats.org/officeDocument/2006/relationships/oleObject" Target="../embeddings/oleObject23.bin"/><Relationship Id="rId5" Type="http://schemas.microsoft.com/office/2007/relationships/hdphoto" Target="../media/hdphoto1.wdp"/><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slideMaster" Target="../slideMasters/slideMaster3.xml"/><Relationship Id="rId7" Type="http://schemas.openxmlformats.org/officeDocument/2006/relationships/image" Target="../media/image2.emf"/><Relationship Id="rId2" Type="http://schemas.openxmlformats.org/officeDocument/2006/relationships/tags" Target="../tags/tag80.xml"/><Relationship Id="rId1" Type="http://schemas.openxmlformats.org/officeDocument/2006/relationships/vmlDrawing" Target="../drawings/vmlDrawing24.vml"/><Relationship Id="rId6" Type="http://schemas.openxmlformats.org/officeDocument/2006/relationships/oleObject" Target="../embeddings/oleObject24.bin"/><Relationship Id="rId5" Type="http://schemas.microsoft.com/office/2007/relationships/hdphoto" Target="../media/hdphoto1.wdp"/><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3" Type="http://schemas.openxmlformats.org/officeDocument/2006/relationships/slideMaster" Target="../slideMasters/slideMaster3.xml"/><Relationship Id="rId7" Type="http://schemas.openxmlformats.org/officeDocument/2006/relationships/image" Target="../media/image2.emf"/><Relationship Id="rId2" Type="http://schemas.openxmlformats.org/officeDocument/2006/relationships/tags" Target="../tags/tag81.xml"/><Relationship Id="rId1" Type="http://schemas.openxmlformats.org/officeDocument/2006/relationships/vmlDrawing" Target="../drawings/vmlDrawing25.vml"/><Relationship Id="rId6" Type="http://schemas.openxmlformats.org/officeDocument/2006/relationships/oleObject" Target="../embeddings/oleObject25.bin"/><Relationship Id="rId5" Type="http://schemas.microsoft.com/office/2007/relationships/hdphoto" Target="../media/hdphoto1.wdp"/><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83.xml"/><Relationship Id="rId7" Type="http://schemas.openxmlformats.org/officeDocument/2006/relationships/image" Target="../media/image2.emf"/><Relationship Id="rId2" Type="http://schemas.openxmlformats.org/officeDocument/2006/relationships/tags" Target="../tags/tag82.xml"/><Relationship Id="rId1" Type="http://schemas.openxmlformats.org/officeDocument/2006/relationships/vmlDrawing" Target="../drawings/vmlDrawing26.vml"/><Relationship Id="rId6" Type="http://schemas.openxmlformats.org/officeDocument/2006/relationships/oleObject" Target="../embeddings/oleObject26.bin"/><Relationship Id="rId5" Type="http://schemas.openxmlformats.org/officeDocument/2006/relationships/slideMaster" Target="../slideMasters/slideMaster3.xml"/><Relationship Id="rId4" Type="http://schemas.openxmlformats.org/officeDocument/2006/relationships/tags" Target="../tags/tag84.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vmlDrawing" Target="../drawings/vmlDrawing27.vml"/><Relationship Id="rId6" Type="http://schemas.openxmlformats.org/officeDocument/2006/relationships/image" Target="../media/image2.emf"/><Relationship Id="rId5" Type="http://schemas.openxmlformats.org/officeDocument/2006/relationships/oleObject" Target="../embeddings/oleObject27.bin"/><Relationship Id="rId4"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vmlDrawing" Target="../drawings/vmlDrawing28.vml"/><Relationship Id="rId6" Type="http://schemas.openxmlformats.org/officeDocument/2006/relationships/image" Target="../media/image2.emf"/><Relationship Id="rId5" Type="http://schemas.openxmlformats.org/officeDocument/2006/relationships/oleObject" Target="../embeddings/oleObject28.bin"/><Relationship Id="rId4"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vmlDrawing" Target="../drawings/vmlDrawing29.vml"/><Relationship Id="rId6" Type="http://schemas.openxmlformats.org/officeDocument/2006/relationships/image" Target="../media/image2.emf"/><Relationship Id="rId5" Type="http://schemas.openxmlformats.org/officeDocument/2006/relationships/oleObject" Target="../embeddings/oleObject29.bin"/><Relationship Id="rId4"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16.xml"/><Relationship Id="rId7" Type="http://schemas.openxmlformats.org/officeDocument/2006/relationships/image" Target="../media/image2.emf"/><Relationship Id="rId2" Type="http://schemas.openxmlformats.org/officeDocument/2006/relationships/tags" Target="../tags/tag15.xml"/><Relationship Id="rId1" Type="http://schemas.openxmlformats.org/officeDocument/2006/relationships/vmlDrawing" Target="../drawings/vmlDrawing4.vml"/><Relationship Id="rId6" Type="http://schemas.openxmlformats.org/officeDocument/2006/relationships/oleObject" Target="../embeddings/oleObject4.bin"/><Relationship Id="rId5" Type="http://schemas.openxmlformats.org/officeDocument/2006/relationships/slideMaster" Target="../slideMasters/slideMaster1.xml"/><Relationship Id="rId4" Type="http://schemas.openxmlformats.org/officeDocument/2006/relationships/tags" Target="../tags/tag17.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vmlDrawing" Target="../drawings/vmlDrawing30.vml"/><Relationship Id="rId6" Type="http://schemas.openxmlformats.org/officeDocument/2006/relationships/image" Target="../media/image2.emf"/><Relationship Id="rId5" Type="http://schemas.openxmlformats.org/officeDocument/2006/relationships/oleObject" Target="../embeddings/oleObject30.bin"/><Relationship Id="rId4"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vmlDrawing" Target="../drawings/vmlDrawing31.vml"/><Relationship Id="rId6" Type="http://schemas.openxmlformats.org/officeDocument/2006/relationships/image" Target="../media/image2.emf"/><Relationship Id="rId5" Type="http://schemas.openxmlformats.org/officeDocument/2006/relationships/oleObject" Target="../embeddings/oleObject31.bin"/><Relationship Id="rId4"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8" Type="http://schemas.openxmlformats.org/officeDocument/2006/relationships/oleObject" Target="../embeddings/oleObject32.bin"/><Relationship Id="rId3" Type="http://schemas.openxmlformats.org/officeDocument/2006/relationships/tags" Target="../tags/tag96.xml"/><Relationship Id="rId7" Type="http://schemas.microsoft.com/office/2007/relationships/hdphoto" Target="../media/hdphoto3.wdp"/><Relationship Id="rId2" Type="http://schemas.openxmlformats.org/officeDocument/2006/relationships/tags" Target="../tags/tag95.xml"/><Relationship Id="rId1" Type="http://schemas.openxmlformats.org/officeDocument/2006/relationships/vmlDrawing" Target="../drawings/vmlDrawing32.vml"/><Relationship Id="rId6" Type="http://schemas.openxmlformats.org/officeDocument/2006/relationships/image" Target="../media/image6.png"/><Relationship Id="rId5" Type="http://schemas.openxmlformats.org/officeDocument/2006/relationships/image" Target="../media/image7.jpg"/><Relationship Id="rId4" Type="http://schemas.openxmlformats.org/officeDocument/2006/relationships/slideMaster" Target="../slideMasters/slideMaster3.xml"/><Relationship Id="rId9" Type="http://schemas.openxmlformats.org/officeDocument/2006/relationships/image" Target="../media/image2.emf"/></Relationships>
</file>

<file path=ppt/slideLayouts/_rels/slideLayout33.xml.rels><?xml version="1.0" encoding="UTF-8" standalone="yes"?>
<Relationships xmlns="http://schemas.openxmlformats.org/package/2006/relationships"><Relationship Id="rId8" Type="http://schemas.openxmlformats.org/officeDocument/2006/relationships/oleObject" Target="../embeddings/oleObject33.bin"/><Relationship Id="rId3" Type="http://schemas.openxmlformats.org/officeDocument/2006/relationships/tags" Target="../tags/tag98.xml"/><Relationship Id="rId7" Type="http://schemas.openxmlformats.org/officeDocument/2006/relationships/image" Target="../media/image9.png"/><Relationship Id="rId2" Type="http://schemas.openxmlformats.org/officeDocument/2006/relationships/tags" Target="../tags/tag97.xml"/><Relationship Id="rId1" Type="http://schemas.openxmlformats.org/officeDocument/2006/relationships/vmlDrawing" Target="../drawings/vmlDrawing33.vml"/><Relationship Id="rId6" Type="http://schemas.openxmlformats.org/officeDocument/2006/relationships/image" Target="../media/image8.jpg"/><Relationship Id="rId5" Type="http://schemas.openxmlformats.org/officeDocument/2006/relationships/slideMaster" Target="../slideMasters/slideMaster3.xml"/><Relationship Id="rId4" Type="http://schemas.openxmlformats.org/officeDocument/2006/relationships/tags" Target="../tags/tag99.xml"/><Relationship Id="rId9" Type="http://schemas.openxmlformats.org/officeDocument/2006/relationships/image" Target="../media/image2.emf"/></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4.jpg"/><Relationship Id="rId13" Type="http://schemas.openxmlformats.org/officeDocument/2006/relationships/oleObject" Target="../embeddings/oleObject34.bin"/><Relationship Id="rId3" Type="http://schemas.openxmlformats.org/officeDocument/2006/relationships/tags" Target="../tags/tag101.xml"/><Relationship Id="rId7" Type="http://schemas.openxmlformats.org/officeDocument/2006/relationships/slideMaster" Target="../slideMasters/slideMaster3.xml"/><Relationship Id="rId12" Type="http://schemas.microsoft.com/office/2007/relationships/hdphoto" Target="../media/hdphoto3.wdp"/><Relationship Id="rId2" Type="http://schemas.openxmlformats.org/officeDocument/2006/relationships/tags" Target="../tags/tag100.xml"/><Relationship Id="rId1" Type="http://schemas.openxmlformats.org/officeDocument/2006/relationships/vmlDrawing" Target="../drawings/vmlDrawing34.vml"/><Relationship Id="rId6" Type="http://schemas.openxmlformats.org/officeDocument/2006/relationships/tags" Target="../tags/tag104.xml"/><Relationship Id="rId11" Type="http://schemas.openxmlformats.org/officeDocument/2006/relationships/image" Target="../media/image6.png"/><Relationship Id="rId5" Type="http://schemas.openxmlformats.org/officeDocument/2006/relationships/tags" Target="../tags/tag103.xml"/><Relationship Id="rId10" Type="http://schemas.microsoft.com/office/2007/relationships/hdphoto" Target="../media/hdphoto2.wdp"/><Relationship Id="rId4" Type="http://schemas.openxmlformats.org/officeDocument/2006/relationships/tags" Target="../tags/tag102.xml"/><Relationship Id="rId9" Type="http://schemas.openxmlformats.org/officeDocument/2006/relationships/image" Target="../media/image5.png"/><Relationship Id="rId14" Type="http://schemas.openxmlformats.org/officeDocument/2006/relationships/image" Target="../media/image2.emf"/></Relationships>
</file>

<file path=ppt/slideLayouts/_rels/slideLayout35.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105.xml"/><Relationship Id="rId1" Type="http://schemas.openxmlformats.org/officeDocument/2006/relationships/vmlDrawing" Target="../drawings/vmlDrawing35.vml"/><Relationship Id="rId6" Type="http://schemas.openxmlformats.org/officeDocument/2006/relationships/image" Target="../media/image2.emf"/><Relationship Id="rId5" Type="http://schemas.openxmlformats.org/officeDocument/2006/relationships/oleObject" Target="../embeddings/oleObject35.bin"/><Relationship Id="rId4" Type="http://schemas.openxmlformats.org/officeDocument/2006/relationships/image" Target="../media/image1.png"/></Relationships>
</file>

<file path=ppt/slideLayouts/_rels/slideLayout36.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106.xml"/><Relationship Id="rId1" Type="http://schemas.openxmlformats.org/officeDocument/2006/relationships/vmlDrawing" Target="../drawings/vmlDrawing36.vml"/><Relationship Id="rId6" Type="http://schemas.openxmlformats.org/officeDocument/2006/relationships/image" Target="../media/image2.emf"/><Relationship Id="rId5" Type="http://schemas.openxmlformats.org/officeDocument/2006/relationships/oleObject" Target="../embeddings/oleObject36.bin"/><Relationship Id="rId4" Type="http://schemas.openxmlformats.org/officeDocument/2006/relationships/image" Target="../media/image1.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19.xml"/><Relationship Id="rId7" Type="http://schemas.openxmlformats.org/officeDocument/2006/relationships/image" Target="../media/image2.emf"/><Relationship Id="rId2" Type="http://schemas.openxmlformats.org/officeDocument/2006/relationships/tags" Target="../tags/tag18.xml"/><Relationship Id="rId1" Type="http://schemas.openxmlformats.org/officeDocument/2006/relationships/vmlDrawing" Target="../drawings/vmlDrawing5.vml"/><Relationship Id="rId6" Type="http://schemas.openxmlformats.org/officeDocument/2006/relationships/oleObject" Target="../embeddings/oleObject5.bin"/><Relationship Id="rId5" Type="http://schemas.openxmlformats.org/officeDocument/2006/relationships/slideMaster" Target="../slideMasters/slideMaster1.xml"/><Relationship Id="rId4" Type="http://schemas.openxmlformats.org/officeDocument/2006/relationships/tags" Target="../tags/tag20.xml"/></Relationships>
</file>

<file path=ppt/slideLayouts/_rels/slideLayout5.xml.rels><?xml version="1.0" encoding="UTF-8" standalone="yes"?>
<Relationships xmlns="http://schemas.openxmlformats.org/package/2006/relationships"><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vmlDrawing" Target="../drawings/vmlDrawing6.vml"/><Relationship Id="rId6" Type="http://schemas.openxmlformats.org/officeDocument/2006/relationships/image" Target="../media/image2.emf"/><Relationship Id="rId5" Type="http://schemas.openxmlformats.org/officeDocument/2006/relationships/oleObject" Target="../embeddings/oleObject6.bin"/><Relationship Id="rId4"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vmlDrawing" Target="../drawings/vmlDrawing7.vml"/><Relationship Id="rId5" Type="http://schemas.openxmlformats.org/officeDocument/2006/relationships/image" Target="../media/image2.emf"/><Relationship Id="rId4" Type="http://schemas.openxmlformats.org/officeDocument/2006/relationships/oleObject" Target="../embeddings/oleObject7.bin"/></Relationships>
</file>

<file path=ppt/slideLayouts/_rels/slideLayout7.xml.rels><?xml version="1.0" encoding="UTF-8" standalone="yes"?>
<Relationships xmlns="http://schemas.openxmlformats.org/package/2006/relationships"><Relationship Id="rId8" Type="http://schemas.openxmlformats.org/officeDocument/2006/relationships/oleObject" Target="../embeddings/oleObject8.bin"/><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vmlDrawing" Target="../drawings/vmlDrawing8.v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 Id="rId9"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oleObject" Target="../embeddings/oleObject9.bin"/><Relationship Id="rId3" Type="http://schemas.openxmlformats.org/officeDocument/2006/relationships/tags" Target="../tags/tag30.xml"/><Relationship Id="rId7" Type="http://schemas.openxmlformats.org/officeDocument/2006/relationships/slideMaster" Target="../slideMasters/slideMaster1.xml"/><Relationship Id="rId2" Type="http://schemas.openxmlformats.org/officeDocument/2006/relationships/tags" Target="../tags/tag29.xml"/><Relationship Id="rId1" Type="http://schemas.openxmlformats.org/officeDocument/2006/relationships/vmlDrawing" Target="../drawings/vmlDrawing9.v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8" Type="http://schemas.openxmlformats.org/officeDocument/2006/relationships/oleObject" Target="../embeddings/oleObject10.bin"/><Relationship Id="rId3" Type="http://schemas.openxmlformats.org/officeDocument/2006/relationships/tags" Target="../tags/tag35.xml"/><Relationship Id="rId7" Type="http://schemas.openxmlformats.org/officeDocument/2006/relationships/slideMaster" Target="../slideMasters/slideMaster1.xml"/><Relationship Id="rId2" Type="http://schemas.openxmlformats.org/officeDocument/2006/relationships/tags" Target="../tags/tag34.xml"/><Relationship Id="rId1" Type="http://schemas.openxmlformats.org/officeDocument/2006/relationships/vmlDrawing" Target="../drawings/vmlDrawing10.v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9"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WALKIN - Prints in GRAYSCALE">
    <p:bg bwMode="ltGray">
      <p:bgPr>
        <a:blipFill dpi="0" rotWithShape="1">
          <a:blip r:embed="rId8">
            <a:lum/>
          </a:blip>
          <a:srcRect/>
          <a:stretch>
            <a:fillRect/>
          </a:stretch>
        </a:blip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ext uri="{D42A27DB-BD31-4B8C-83A1-F6EECF244321}">
                <p14:modId xmlns:p14="http://schemas.microsoft.com/office/powerpoint/2010/main" val="3085020974"/>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2412" name="think-cell Slide" r:id="rId9" imgW="270" imgH="270" progId="TCLayout.ActiveDocument.1">
                  <p:embed/>
                </p:oleObj>
              </mc:Choice>
              <mc:Fallback>
                <p:oleObj name="think-cell Slide" r:id="rId9" imgW="270" imgH="270" progId="TCLayout.ActiveDocument.1">
                  <p:embed/>
                  <p:pic>
                    <p:nvPicPr>
                      <p:cNvPr id="0" name=""/>
                      <p:cNvPicPr/>
                      <p:nvPr/>
                    </p:nvPicPr>
                    <p:blipFill>
                      <a:blip r:embed="rId10"/>
                      <a:stretch>
                        <a:fillRect/>
                      </a:stretch>
                    </p:blipFill>
                    <p:spPr>
                      <a:xfrm>
                        <a:off x="0" y="0"/>
                        <a:ext cx="158750" cy="158750"/>
                      </a:xfrm>
                      <a:prstGeom prst="rect">
                        <a:avLst/>
                      </a:prstGeom>
                    </p:spPr>
                  </p:pic>
                </p:oleObj>
              </mc:Fallback>
            </mc:AlternateContent>
          </a:graphicData>
        </a:graphic>
      </p:graphicFrame>
      <p:sp>
        <p:nvSpPr>
          <p:cNvPr id="24" name="Text Placeholder 5"/>
          <p:cNvSpPr>
            <a:spLocks noGrp="1"/>
          </p:cNvSpPr>
          <p:nvPr userDrawn="1">
            <p:ph type="body" sz="quarter" idx="10" hasCustomPrompt="1"/>
            <p:custDataLst>
              <p:tags r:id="rId3"/>
            </p:custDataLst>
          </p:nvPr>
        </p:nvSpPr>
        <p:spPr>
          <a:xfrm>
            <a:off x="512764" y="2816510"/>
            <a:ext cx="11155680" cy="997196"/>
          </a:xfrm>
        </p:spPr>
        <p:txBody>
          <a:bodyPr anchor="b"/>
          <a:lstStyle>
            <a:lvl1pPr marL="0" indent="0">
              <a:buNone/>
              <a:defRPr lang="en-US" sz="7200" i="0" kern="1200" spc="-100" baseline="0" dirty="0" smtClean="0">
                <a:solidFill>
                  <a:schemeClr val="bg1">
                    <a:alpha val="99000"/>
                  </a:schemeClr>
                </a:soli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userDrawn="1">
            <p:ph type="body" sz="quarter" idx="11" hasCustomPrompt="1"/>
            <p:custDataLst>
              <p:tags r:id="rId4"/>
            </p:custDataLst>
          </p:nvPr>
        </p:nvSpPr>
        <p:spPr>
          <a:xfrm>
            <a:off x="512762" y="4267200"/>
            <a:ext cx="9144000" cy="443198"/>
          </a:xfrm>
        </p:spPr>
        <p:txBody>
          <a:bodyPr/>
          <a:lstStyle>
            <a:lvl1pPr marL="0" indent="0">
              <a:lnSpc>
                <a:spcPct val="100000"/>
              </a:lnSpc>
              <a:spcBef>
                <a:spcPts val="0"/>
              </a:spcBef>
              <a:buNone/>
              <a:defRPr lang="en-US" sz="3200" kern="1200" spc="-100" baseline="0" dirty="0">
                <a:solidFill>
                  <a:schemeClr val="bg1">
                    <a:alpha val="99000"/>
                  </a:schemeClr>
                </a:solidFill>
                <a:latin typeface="+mj-lt"/>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userDrawn="1">
            <p:custDataLst>
              <p:tags r:id="rId5"/>
            </p:custDataLst>
          </p:nvPr>
        </p:nvPicPr>
        <p:blipFill rotWithShape="1">
          <a:blip r:embed="rId11">
            <a:extLst>
              <a:ext uri="{BEBA8EAE-BF5A-486C-A8C5-ECC9F3942E4B}">
                <a14:imgProps xmlns:a14="http://schemas.microsoft.com/office/drawing/2010/main">
                  <a14:imgLayer r:embed="rId12">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51"/>
            <a:ext cx="1595652" cy="268366"/>
          </a:xfrm>
          <a:prstGeom prst="rect">
            <a:avLst/>
          </a:prstGeom>
          <a:noFill/>
          <a:ln>
            <a:noFill/>
          </a:ln>
        </p:spPr>
      </p:pic>
      <p:pic>
        <p:nvPicPr>
          <p:cNvPr id="7" name="Picture 6"/>
          <p:cNvPicPr>
            <a:picLocks noChangeAspect="1"/>
          </p:cNvPicPr>
          <p:nvPr userDrawn="1">
            <p:custDataLst>
              <p:tags r:id="rId6"/>
            </p:custDataLst>
          </p:nvPr>
        </p:nvPicPr>
        <p:blipFill>
          <a:blip r:embed="rId13">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3" y="228600"/>
            <a:ext cx="2497827" cy="290338"/>
          </a:xfrm>
          <a:prstGeom prst="rect">
            <a:avLst/>
          </a:prstGeom>
        </p:spPr>
      </p:pic>
    </p:spTree>
    <p:extLst>
      <p:ext uri="{BB962C8B-B14F-4D97-AF65-F5344CB8AC3E}">
        <p14:creationId xmlns:p14="http://schemas.microsoft.com/office/powerpoint/2010/main" val="2615811414"/>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2"/>
            </p:custDataLst>
            <p:extLst>
              <p:ext uri="{D42A27DB-BD31-4B8C-83A1-F6EECF244321}">
                <p14:modId xmlns:p14="http://schemas.microsoft.com/office/powerpoint/2010/main" val="4045623778"/>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1628" name="think-cell Slide" r:id="rId8" imgW="270" imgH="270" progId="TCLayout.ActiveDocument.1">
                  <p:embed/>
                </p:oleObj>
              </mc:Choice>
              <mc:Fallback>
                <p:oleObj name="think-cell Slide" r:id="rId8" imgW="270" imgH="270" progId="TCLayout.ActiveDocument.1">
                  <p:embed/>
                  <p:pic>
                    <p:nvPicPr>
                      <p:cNvPr id="0" name=""/>
                      <p:cNvPicPr/>
                      <p:nvPr/>
                    </p:nvPicPr>
                    <p:blipFill>
                      <a:blip r:embed="rId9"/>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ctrTitle"/>
            <p:custDataLst>
              <p:tags r:id="rId3"/>
            </p:custDataLst>
          </p:nvPr>
        </p:nvSpPr>
        <p:spPr>
          <a:xfrm>
            <a:off x="1554480" y="1645920"/>
            <a:ext cx="5943600" cy="1477328"/>
          </a:xfrm>
        </p:spPr>
        <p:txBody>
          <a:bodyPr anchor="b" anchorCtr="0">
            <a:spAutoFit/>
          </a:bodyPr>
          <a:lstStyle>
            <a:lvl1pPr>
              <a:lnSpc>
                <a:spcPct val="100000"/>
              </a:lnSpc>
              <a:defRPr sz="4800" baseline="0">
                <a:solidFill>
                  <a:schemeClr val="bg1">
                    <a:alpha val="98000"/>
                  </a:schemeClr>
                </a:solidFill>
              </a:defRPr>
            </a:lvl1pPr>
          </a:lstStyle>
          <a:p>
            <a:r>
              <a:rPr lang="en-US" dirty="0" smtClean="0"/>
              <a:t>Click to edit Master title style</a:t>
            </a:r>
            <a:endParaRPr lang="en-US" dirty="0"/>
          </a:p>
        </p:txBody>
      </p:sp>
      <p:sp>
        <p:nvSpPr>
          <p:cNvPr id="3" name="Subtitle 2"/>
          <p:cNvSpPr>
            <a:spLocks noGrp="1"/>
          </p:cNvSpPr>
          <p:nvPr>
            <p:ph type="subTitle" idx="1"/>
            <p:custDataLst>
              <p:tags r:id="rId4"/>
            </p:custDataLst>
          </p:nvPr>
        </p:nvSpPr>
        <p:spPr>
          <a:xfrm>
            <a:off x="1554480" y="5303520"/>
            <a:ext cx="5943600" cy="369332"/>
          </a:xfrm>
        </p:spPr>
        <p:txBody>
          <a:bodyPr>
            <a:spAutoFit/>
          </a:bodyPr>
          <a:lstStyle>
            <a:lvl1pPr marL="0" indent="0" algn="l" defTabSz="914363" rtl="0" eaLnBrk="1" latinLnBrk="0" hangingPunct="1">
              <a:lnSpc>
                <a:spcPct val="10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Click to edit Master subtitle style</a:t>
            </a:r>
            <a:endParaRPr lang="en-US" dirty="0"/>
          </a:p>
        </p:txBody>
      </p:sp>
      <p:sp>
        <p:nvSpPr>
          <p:cNvPr id="7" name="Text Placeholder 6"/>
          <p:cNvSpPr>
            <a:spLocks noGrp="1"/>
          </p:cNvSpPr>
          <p:nvPr>
            <p:ph type="body" sz="quarter" idx="10" hasCustomPrompt="1"/>
            <p:custDataLst>
              <p:tags r:id="rId5"/>
            </p:custDataLst>
          </p:nvPr>
        </p:nvSpPr>
        <p:spPr>
          <a:xfrm>
            <a:off x="1554480" y="4206240"/>
            <a:ext cx="8872538" cy="1015663"/>
          </a:xfrm>
        </p:spPr>
        <p:txBody>
          <a:bodyPr anchor="t" anchorCtr="0">
            <a:spAutoFit/>
            <a:scene3d>
              <a:camera prst="orthographicFront"/>
              <a:lightRig rig="flat" dir="t"/>
            </a:scene3d>
            <a:sp3d>
              <a:contourClr>
                <a:schemeClr val="bg2"/>
              </a:contourClr>
            </a:sp3d>
          </a:bodyPr>
          <a:lstStyle>
            <a:lvl1pPr marL="0" indent="0" algn="l">
              <a:lnSpc>
                <a:spcPct val="100000"/>
              </a:lnSpc>
              <a:buFont typeface="Arial" pitchFamily="34" charset="0"/>
              <a:buNone/>
              <a:defRPr kumimoji="0" lang="en-US" sz="6600" b="0" i="0" u="none" strike="noStrike" kern="1200" cap="none" spc="-642"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userDrawn="1">
            <p:custDataLst>
              <p:tags r:id="rId6"/>
            </p:custDataLst>
          </p:nvPr>
        </p:nvGrpSpPr>
        <p:grpSpPr bwMode="black">
          <a:xfrm>
            <a:off x="7904572" y="2242931"/>
            <a:ext cx="3176914" cy="1934622"/>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grpSp>
    </p:spTree>
    <p:extLst>
      <p:ext uri="{BB962C8B-B14F-4D97-AF65-F5344CB8AC3E}">
        <p14:creationId xmlns:p14="http://schemas.microsoft.com/office/powerpoint/2010/main" val="2886280488"/>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2"/>
            </p:custDataLst>
            <p:extLst>
              <p:ext uri="{D42A27DB-BD31-4B8C-83A1-F6EECF244321}">
                <p14:modId xmlns:p14="http://schemas.microsoft.com/office/powerpoint/2010/main" val="617604193"/>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2652" name="think-cell Slide" r:id="rId8" imgW="270" imgH="270" progId="TCLayout.ActiveDocument.1">
                  <p:embed/>
                </p:oleObj>
              </mc:Choice>
              <mc:Fallback>
                <p:oleObj name="think-cell Slide" r:id="rId8" imgW="270" imgH="270" progId="TCLayout.ActiveDocument.1">
                  <p:embed/>
                  <p:pic>
                    <p:nvPicPr>
                      <p:cNvPr id="0" name=""/>
                      <p:cNvPicPr/>
                      <p:nvPr/>
                    </p:nvPicPr>
                    <p:blipFill>
                      <a:blip r:embed="rId9"/>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ctrTitle"/>
            <p:custDataLst>
              <p:tags r:id="rId3"/>
            </p:custDataLst>
          </p:nvPr>
        </p:nvSpPr>
        <p:spPr>
          <a:xfrm>
            <a:off x="1554480" y="1645920"/>
            <a:ext cx="5943600" cy="1477328"/>
          </a:xfrm>
        </p:spPr>
        <p:txBody>
          <a:bodyPr anchor="b" anchorCtr="0">
            <a:spAutoFit/>
          </a:bodyPr>
          <a:lstStyle>
            <a:lvl1pPr>
              <a:lnSpc>
                <a:spcPct val="100000"/>
              </a:lnSpc>
              <a:defRPr sz="4800" baseline="0">
                <a:solidFill>
                  <a:schemeClr val="bg1">
                    <a:alpha val="98000"/>
                  </a:schemeClr>
                </a:solidFill>
              </a:defRPr>
            </a:lvl1pPr>
          </a:lstStyle>
          <a:p>
            <a:r>
              <a:rPr lang="en-US" dirty="0" smtClean="0"/>
              <a:t>Click to edit Master title style</a:t>
            </a:r>
            <a:endParaRPr lang="en-US" dirty="0"/>
          </a:p>
        </p:txBody>
      </p:sp>
      <p:sp>
        <p:nvSpPr>
          <p:cNvPr id="3" name="Subtitle 2"/>
          <p:cNvSpPr>
            <a:spLocks noGrp="1"/>
          </p:cNvSpPr>
          <p:nvPr>
            <p:ph type="subTitle" idx="1"/>
            <p:custDataLst>
              <p:tags r:id="rId4"/>
            </p:custDataLst>
          </p:nvPr>
        </p:nvSpPr>
        <p:spPr>
          <a:xfrm>
            <a:off x="1554479" y="5303520"/>
            <a:ext cx="5943600" cy="369332"/>
          </a:xfrm>
        </p:spPr>
        <p:txBody>
          <a:bodyPr>
            <a:spAutoFit/>
          </a:bodyPr>
          <a:lstStyle>
            <a:lvl1pPr marL="0" indent="0" algn="l" defTabSz="914363" rtl="0" eaLnBrk="1" latinLnBrk="0" hangingPunct="1">
              <a:lnSpc>
                <a:spcPct val="10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Click to edit Master subtitle style</a:t>
            </a:r>
            <a:endParaRPr lang="en-US" dirty="0"/>
          </a:p>
        </p:txBody>
      </p:sp>
      <p:sp>
        <p:nvSpPr>
          <p:cNvPr id="7" name="Text Placeholder 6"/>
          <p:cNvSpPr>
            <a:spLocks noGrp="1"/>
          </p:cNvSpPr>
          <p:nvPr>
            <p:ph type="body" sz="quarter" idx="10" hasCustomPrompt="1"/>
            <p:custDataLst>
              <p:tags r:id="rId5"/>
            </p:custDataLst>
          </p:nvPr>
        </p:nvSpPr>
        <p:spPr>
          <a:xfrm>
            <a:off x="1554480" y="4206240"/>
            <a:ext cx="8872538" cy="1015663"/>
          </a:xfrm>
        </p:spPr>
        <p:txBody>
          <a:bodyPr anchor="t" anchorCtr="0">
            <a:spAutoFit/>
            <a:scene3d>
              <a:camera prst="orthographicFront"/>
              <a:lightRig rig="flat" dir="t"/>
            </a:scene3d>
            <a:sp3d>
              <a:contourClr>
                <a:schemeClr val="bg2"/>
              </a:contourClr>
            </a:sp3d>
          </a:bodyPr>
          <a:lstStyle>
            <a:lvl1pPr marL="0" indent="0" algn="l">
              <a:lnSpc>
                <a:spcPct val="100000"/>
              </a:lnSpc>
              <a:buFont typeface="Arial" pitchFamily="34" charset="0"/>
              <a:buNone/>
              <a:defRPr kumimoji="0" lang="en-US" sz="6600" b="0" i="0" u="none" strike="noStrike" kern="1200" cap="none" spc="-642"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userDrawn="1">
            <p:custDataLst>
              <p:tags r:id="rId6"/>
            </p:custDataLst>
          </p:nvPr>
        </p:nvSpPr>
        <p:spPr bwMode="black">
          <a:xfrm>
            <a:off x="7923609" y="1932604"/>
            <a:ext cx="3013332" cy="2314242"/>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2824833722"/>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2"/>
            </p:custDataLst>
            <p:extLst>
              <p:ext uri="{D42A27DB-BD31-4B8C-83A1-F6EECF244321}">
                <p14:modId xmlns:p14="http://schemas.microsoft.com/office/powerpoint/2010/main" val="2123098558"/>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3676" name="think-cell Slide" r:id="rId8" imgW="270" imgH="270" progId="TCLayout.ActiveDocument.1">
                  <p:embed/>
                </p:oleObj>
              </mc:Choice>
              <mc:Fallback>
                <p:oleObj name="think-cell Slide" r:id="rId8" imgW="270" imgH="270" progId="TCLayout.ActiveDocument.1">
                  <p:embed/>
                  <p:pic>
                    <p:nvPicPr>
                      <p:cNvPr id="0" name=""/>
                      <p:cNvPicPr/>
                      <p:nvPr/>
                    </p:nvPicPr>
                    <p:blipFill>
                      <a:blip r:embed="rId9"/>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ctrTitle"/>
            <p:custDataLst>
              <p:tags r:id="rId3"/>
            </p:custDataLst>
          </p:nvPr>
        </p:nvSpPr>
        <p:spPr>
          <a:xfrm>
            <a:off x="1554480" y="1645920"/>
            <a:ext cx="5943600" cy="1477328"/>
          </a:xfrm>
        </p:spPr>
        <p:txBody>
          <a:bodyPr anchor="ctr" anchorCtr="0">
            <a:spAutoFit/>
          </a:bodyPr>
          <a:lstStyle>
            <a:lvl1pPr>
              <a:lnSpc>
                <a:spcPct val="100000"/>
              </a:lnSpc>
              <a:defRPr sz="4800" baseline="0">
                <a:solidFill>
                  <a:schemeClr val="bg1">
                    <a:alpha val="98000"/>
                  </a:schemeClr>
                </a:solidFill>
              </a:defRPr>
            </a:lvl1pPr>
          </a:lstStyle>
          <a:p>
            <a:r>
              <a:rPr lang="en-US" dirty="0" smtClean="0"/>
              <a:t>Click to edit Master title style</a:t>
            </a:r>
            <a:endParaRPr lang="en-US" dirty="0"/>
          </a:p>
        </p:txBody>
      </p:sp>
      <p:sp>
        <p:nvSpPr>
          <p:cNvPr id="3" name="Subtitle 2"/>
          <p:cNvSpPr>
            <a:spLocks noGrp="1"/>
          </p:cNvSpPr>
          <p:nvPr>
            <p:ph type="subTitle" idx="1"/>
            <p:custDataLst>
              <p:tags r:id="rId4"/>
            </p:custDataLst>
          </p:nvPr>
        </p:nvSpPr>
        <p:spPr>
          <a:xfrm>
            <a:off x="1554479" y="5303520"/>
            <a:ext cx="5943600" cy="369332"/>
          </a:xfrm>
        </p:spPr>
        <p:txBody>
          <a:bodyPr>
            <a:spAutoFit/>
          </a:bodyPr>
          <a:lstStyle>
            <a:lvl1pPr marL="0" indent="0" algn="l" defTabSz="914363" rtl="0" eaLnBrk="1" latinLnBrk="0" hangingPunct="1">
              <a:lnSpc>
                <a:spcPct val="10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Click to edit Master subtitle style</a:t>
            </a:r>
            <a:endParaRPr lang="en-US" dirty="0"/>
          </a:p>
        </p:txBody>
      </p:sp>
      <p:sp>
        <p:nvSpPr>
          <p:cNvPr id="7" name="Text Placeholder 6"/>
          <p:cNvSpPr>
            <a:spLocks noGrp="1"/>
          </p:cNvSpPr>
          <p:nvPr>
            <p:ph type="body" sz="quarter" idx="10" hasCustomPrompt="1"/>
            <p:custDataLst>
              <p:tags r:id="rId5"/>
            </p:custDataLst>
          </p:nvPr>
        </p:nvSpPr>
        <p:spPr>
          <a:xfrm>
            <a:off x="1554480" y="4206240"/>
            <a:ext cx="8872538" cy="1015663"/>
          </a:xfrm>
        </p:spPr>
        <p:txBody>
          <a:bodyPr anchor="t" anchorCtr="0">
            <a:spAutoFit/>
            <a:scene3d>
              <a:camera prst="orthographicFront"/>
              <a:lightRig rig="flat" dir="t"/>
            </a:scene3d>
            <a:sp3d>
              <a:contourClr>
                <a:schemeClr val="bg2"/>
              </a:contourClr>
            </a:sp3d>
          </a:bodyPr>
          <a:lstStyle>
            <a:lvl1pPr marL="0" indent="0" algn="l">
              <a:lnSpc>
                <a:spcPct val="100000"/>
              </a:lnSpc>
              <a:buFont typeface="Arial" pitchFamily="34" charset="0"/>
              <a:buNone/>
              <a:defRPr kumimoji="0" lang="en-US" sz="6600" b="0" i="0" u="none" strike="noStrike" kern="1200" cap="none" spc="-642"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custDataLst>
              <p:tags r:id="rId6"/>
            </p:custDataLst>
          </p:nvPr>
        </p:nvGrpSpPr>
        <p:grpSpPr>
          <a:xfrm>
            <a:off x="8882758" y="1905000"/>
            <a:ext cx="1277596"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122653072"/>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1_Section Divider">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ext uri="{D42A27DB-BD31-4B8C-83A1-F6EECF244321}">
                <p14:modId xmlns:p14="http://schemas.microsoft.com/office/powerpoint/2010/main" val="1482778217"/>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4700"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0" y="0"/>
                        <a:ext cx="158750" cy="158750"/>
                      </a:xfrm>
                      <a:prstGeom prst="rect">
                        <a:avLst/>
                      </a:prstGeom>
                    </p:spPr>
                  </p:pic>
                </p:oleObj>
              </mc:Fallback>
            </mc:AlternateContent>
          </a:graphicData>
        </a:graphic>
      </p:graphicFrame>
      <p:sp>
        <p:nvSpPr>
          <p:cNvPr id="7" name="Text Placeholder 6"/>
          <p:cNvSpPr>
            <a:spLocks noGrp="1"/>
          </p:cNvSpPr>
          <p:nvPr>
            <p:ph type="body" sz="quarter" idx="10"/>
            <p:custDataLst>
              <p:tags r:id="rId3"/>
            </p:custDataLst>
          </p:nvPr>
        </p:nvSpPr>
        <p:spPr>
          <a:xfrm>
            <a:off x="516572" y="3738324"/>
            <a:ext cx="11155680" cy="1107996"/>
          </a:xfrm>
        </p:spPr>
        <p:txBody>
          <a:bodyPr anchor="b" anchorCtr="0">
            <a:spAutoFit/>
            <a:scene3d>
              <a:camera prst="orthographicFront"/>
              <a:lightRig rig="flat" dir="t"/>
            </a:scene3d>
            <a:sp3d>
              <a:contourClr>
                <a:schemeClr val="bg2"/>
              </a:contourClr>
            </a:sp3d>
          </a:bodyPr>
          <a:lstStyle>
            <a:lvl1pPr marL="0" indent="0" algn="l">
              <a:buFont typeface="Arial" pitchFamily="34" charset="0"/>
              <a:buNone/>
              <a:defRPr kumimoji="0" lang="en-US" sz="7200" b="0" i="0" u="none" strike="noStrike" kern="1200" cap="none" spc="-120" normalizeH="0" baseline="0" dirty="0" smtClean="0">
                <a:ln w="3175">
                  <a:noFill/>
                </a:ln>
                <a:solidFill>
                  <a:schemeClr val="bg1">
                    <a:alpha val="99000"/>
                  </a:schemeClr>
                </a:solidFill>
                <a:effectLst/>
                <a:uLnTx/>
                <a:uFillTx/>
                <a:latin typeface="Segoe UI Light"/>
                <a:ea typeface="+mn-ea"/>
                <a:cs typeface="Segoe UI"/>
              </a:defRPr>
            </a:lvl1pPr>
          </a:lstStyle>
          <a:p>
            <a:pPr lvl="0"/>
            <a:r>
              <a:rPr lang="en-US" dirty="0" smtClean="0"/>
              <a:t>Click to edit Master text styles</a:t>
            </a:r>
          </a:p>
        </p:txBody>
      </p:sp>
      <p:pic>
        <p:nvPicPr>
          <p:cNvPr id="8" name="Picture 7"/>
          <p:cNvPicPr>
            <a:picLocks noChangeAspect="1"/>
          </p:cNvPicPr>
          <p:nvPr userDrawn="1">
            <p:custDataLst>
              <p:tags r:id="rId4"/>
            </p:custDataLst>
          </p:nvPr>
        </p:nvPicPr>
        <p:blipFill>
          <a:blip r:embed="rId9">
            <a:extLst>
              <a:ext uri="{BEBA8EAE-BF5A-486C-A8C5-ECC9F3942E4B}">
                <a14:imgProps xmlns:a14="http://schemas.microsoft.com/office/drawing/2010/main">
                  <a14:imgLayer r:embed="rId10">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47"/>
            <a:ext cx="2506561" cy="291353"/>
          </a:xfrm>
          <a:prstGeom prst="rect">
            <a:avLst/>
          </a:prstGeom>
        </p:spPr>
      </p:pic>
    </p:spTree>
    <p:extLst>
      <p:ext uri="{BB962C8B-B14F-4D97-AF65-F5344CB8AC3E}">
        <p14:creationId xmlns:p14="http://schemas.microsoft.com/office/powerpoint/2010/main" val="470382251"/>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blank" preserve="1">
  <p:cSld name="Branding">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2"/>
            </p:custDataLst>
            <p:extLst>
              <p:ext uri="{D42A27DB-BD31-4B8C-83A1-F6EECF244321}">
                <p14:modId xmlns:p14="http://schemas.microsoft.com/office/powerpoint/2010/main" val="2147765424"/>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5724"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0" y="0"/>
                        <a:ext cx="158750" cy="158750"/>
                      </a:xfrm>
                      <a:prstGeom prst="rect">
                        <a:avLst/>
                      </a:prstGeom>
                    </p:spPr>
                  </p:pic>
                </p:oleObj>
              </mc:Fallback>
            </mc:AlternateContent>
          </a:graphicData>
        </a:graphic>
      </p:graphicFrame>
      <p:pic>
        <p:nvPicPr>
          <p:cNvPr id="2" name="Picture 2"/>
          <p:cNvPicPr>
            <a:picLocks noChangeAspect="1" noChangeArrowheads="1"/>
          </p:cNvPicPr>
          <p:nvPr userDrawn="1">
            <p:custDataLst>
              <p:tags r:id="rId3"/>
            </p:custDataLst>
          </p:nvPr>
        </p:nvPicPr>
        <p:blipFill>
          <a:blip r:embed="rId9">
            <a:extLst>
              <a:ext uri="{28A0092B-C50C-407E-A947-70E740481C1C}">
                <a14:useLocalDpi xmlns:a14="http://schemas.microsoft.com/office/drawing/2010/main" val="0"/>
              </a:ext>
            </a:extLst>
          </a:blip>
          <a:stretch>
            <a:fillRect/>
          </a:stretch>
        </p:blipFill>
        <p:spPr bwMode="black">
          <a:xfrm>
            <a:off x="4321174" y="3140274"/>
            <a:ext cx="3546476" cy="577452"/>
          </a:xfrm>
          <a:prstGeom prst="rect">
            <a:avLst/>
          </a:prstGeom>
          <a:noFill/>
          <a:ln>
            <a:noFill/>
          </a:ln>
        </p:spPr>
      </p:pic>
      <p:sp>
        <p:nvSpPr>
          <p:cNvPr id="3" name="Text Box 3"/>
          <p:cNvSpPr txBox="1">
            <a:spLocks noChangeArrowheads="1"/>
          </p:cNvSpPr>
          <p:nvPr userDrawn="1">
            <p:custDataLst>
              <p:tags r:id="rId4"/>
            </p:custDataLst>
          </p:nvPr>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solidFill>
                  <a:schemeClr val="bg1">
                    <a:alpha val="99000"/>
                  </a:schemeClr>
                </a:solidFill>
                <a:latin typeface="Segoe UI" pitchFamily="34" charset="0"/>
                <a:cs typeface="Segoe UI"/>
              </a:rPr>
              <a:t>© </a:t>
            </a:r>
            <a:r>
              <a:rPr lang="en-US" sz="700" dirty="0" smtClean="0">
                <a:solidFill>
                  <a:schemeClr val="bg1">
                    <a:alpha val="99000"/>
                  </a:schemeClr>
                </a:solidFill>
                <a:latin typeface="Segoe UI" pitchFamily="34" charset="0"/>
                <a:cs typeface="Segoe UI"/>
              </a:rPr>
              <a:t>2011 Microsoft </a:t>
            </a:r>
            <a:r>
              <a:rPr lang="en-US" sz="700" dirty="0">
                <a:solidFill>
                  <a:schemeClr val="bg1">
                    <a:alpha val="99000"/>
                  </a:schemeClr>
                </a:solidFill>
                <a:latin typeface="Segoe UI" pitchFamily="34" charset="0"/>
                <a:cs typeface="Segoe UI"/>
              </a:rPr>
              <a:t>Corporation. All rights reserved. Microsoft, Windows, Windows Vista and other product names are or may be registered trademarks and/or trademarks in the U.S. and/or other countries.</a:t>
            </a:r>
          </a:p>
          <a:p>
            <a:pPr algn="ctr" defTabSz="914099" eaLnBrk="0" hangingPunct="0"/>
            <a:r>
              <a:rPr lang="en-US" sz="700" dirty="0">
                <a:solidFill>
                  <a:schemeClr val="bg1">
                    <a:alpha val="99000"/>
                  </a:schemeClr>
                </a:solidFill>
                <a:latin typeface="Segoe UI" pitchFamily="34" charset="0"/>
                <a:cs typeface="Segoe UI"/>
              </a:rPr>
              <a:t>The information herein is for informational purposes only and represents the current view of Microsoft Corporation as of the date of this presentation</a:t>
            </a:r>
            <a:r>
              <a:rPr lang="en-US" sz="700" dirty="0" smtClean="0">
                <a:solidFill>
                  <a:schemeClr val="bg1">
                    <a:alpha val="99000"/>
                  </a:schemeClr>
                </a:solidFill>
                <a:latin typeface="Segoe UI" pitchFamily="34" charset="0"/>
                <a:cs typeface="Segoe UI"/>
              </a:rPr>
              <a:t>. Because </a:t>
            </a:r>
            <a:r>
              <a:rPr lang="en-US" sz="700" dirty="0">
                <a:solidFill>
                  <a:schemeClr val="bg1">
                    <a:alpha val="99000"/>
                  </a:schemeClr>
                </a:solidFill>
                <a:latin typeface="Segoe UI" pitchFamily="34" charset="0"/>
                <a:cs typeface="Segoe UI"/>
              </a:rPr>
              <a:t>Microsoft must respond to changing market conditions, it should not be interpreted to be a commitment on the part of Microsoft, and Microsoft cannot guarantee the accuracy of any information provided after the date of this presentation</a:t>
            </a:r>
            <a:r>
              <a:rPr lang="en-US" sz="700" dirty="0" smtClean="0">
                <a:solidFill>
                  <a:schemeClr val="bg1">
                    <a:alpha val="99000"/>
                  </a:schemeClr>
                </a:solidFill>
                <a:latin typeface="Segoe UI" pitchFamily="34" charset="0"/>
                <a:cs typeface="Segoe UI"/>
              </a:rPr>
              <a:t>. MICROSOFT </a:t>
            </a:r>
            <a:r>
              <a:rPr lang="en-US" sz="700" dirty="0">
                <a:solidFill>
                  <a:schemeClr val="bg1">
                    <a:alpha val="99000"/>
                  </a:schemeClr>
                </a:solidFill>
                <a:latin typeface="Segoe UI" pitchFamily="34" charset="0"/>
                <a:cs typeface="Segoe UI"/>
              </a:rPr>
              <a:t>MAKES NO WARRANTIES, EXPRESS, IMPLIED OR STATUTORY, AS TO THE INFORMATION IN THIS PRESENTATION.</a:t>
            </a:r>
          </a:p>
        </p:txBody>
      </p:sp>
    </p:spTree>
    <p:extLst>
      <p:ext uri="{BB962C8B-B14F-4D97-AF65-F5344CB8AC3E}">
        <p14:creationId xmlns:p14="http://schemas.microsoft.com/office/powerpoint/2010/main" val="1439291412"/>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1920102409"/>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6748" name="think-cell Slide" r:id="rId6" imgW="270" imgH="270" progId="TCLayout.ActiveDocument.1">
                  <p:embed/>
                </p:oleObj>
              </mc:Choice>
              <mc:Fallback>
                <p:oleObj name="think-cell Slide" r:id="rId6" imgW="270" imgH="270" progId="TCLayout.ActiveDocument.1">
                  <p:embed/>
                  <p:pic>
                    <p:nvPicPr>
                      <p:cNvPr id="0" name=""/>
                      <p:cNvPicPr/>
                      <p:nvPr/>
                    </p:nvPicPr>
                    <p:blipFill>
                      <a:blip r:embed="rId7"/>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p:custDataLst>
              <p:tags r:id="rId3"/>
            </p:custDataLst>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custDataLst>
              <p:tags r:id="rId4"/>
            </p:custDataLst>
          </p:nvPr>
        </p:nvSpPr>
        <p:spPr bwMode="white">
          <a:xfrm>
            <a:off x="519112" y="1447799"/>
            <a:ext cx="11149013" cy="2000548"/>
          </a:xfrm>
        </p:spPr>
        <p:txBody>
          <a:bodyPr/>
          <a:lstStyle>
            <a:lvl1pPr marL="460375" indent="-460375">
              <a:buClr>
                <a:srgbClr val="FFFFFF"/>
              </a:buClr>
              <a:buSzPct val="70000"/>
              <a:buFontTx/>
              <a:buBlip>
                <a:blip r:embed="rId8"/>
              </a:buBlip>
              <a:defRPr>
                <a:gradFill>
                  <a:gsLst>
                    <a:gs pos="0">
                      <a:srgbClr val="FFFFFF"/>
                    </a:gs>
                    <a:gs pos="86000">
                      <a:srgbClr val="FFFFFF"/>
                    </a:gs>
                  </a:gsLst>
                  <a:lin ang="5400000" scaled="0"/>
                </a:gradFill>
              </a:defRPr>
            </a:lvl1pPr>
            <a:lvl2pPr marL="855663" indent="-395288">
              <a:buClr>
                <a:srgbClr val="FFFFFF"/>
              </a:buClr>
              <a:buSzPct val="70000"/>
              <a:buFontTx/>
              <a:buBlip>
                <a:blip r:embed="rId8"/>
              </a:buBlip>
              <a:defRPr>
                <a:gradFill>
                  <a:gsLst>
                    <a:gs pos="0">
                      <a:srgbClr val="FFFFFF"/>
                    </a:gs>
                    <a:gs pos="86000">
                      <a:srgbClr val="FFFFFF"/>
                    </a:gs>
                  </a:gsLst>
                  <a:lin ang="5400000" scaled="0"/>
                </a:gradFill>
              </a:defRPr>
            </a:lvl2pPr>
            <a:lvl3pPr marL="1258888" indent="-403225">
              <a:buClr>
                <a:srgbClr val="FFFFFF"/>
              </a:buClr>
              <a:buSzPct val="70000"/>
              <a:buFontTx/>
              <a:buBlip>
                <a:blip r:embed="rId8"/>
              </a:buBlip>
              <a:defRPr>
                <a:gradFill>
                  <a:gsLst>
                    <a:gs pos="0">
                      <a:srgbClr val="FFFFFF"/>
                    </a:gs>
                    <a:gs pos="86000">
                      <a:srgbClr val="FFFFFF"/>
                    </a:gs>
                  </a:gsLst>
                  <a:lin ang="5400000" scaled="0"/>
                </a:gradFill>
              </a:defRPr>
            </a:lvl3pPr>
            <a:lvl4pPr marL="1604963" indent="-346075">
              <a:buClr>
                <a:srgbClr val="FFFFFF"/>
              </a:buClr>
              <a:buSzPct val="70000"/>
              <a:buFontTx/>
              <a:buBlip>
                <a:blip r:embed="rId8"/>
              </a:buBlip>
              <a:defRPr>
                <a:gradFill>
                  <a:gsLst>
                    <a:gs pos="0">
                      <a:srgbClr val="FFFFFF"/>
                    </a:gs>
                    <a:gs pos="86000">
                      <a:srgbClr val="FFFFFF"/>
                    </a:gs>
                  </a:gsLst>
                  <a:lin ang="5400000" scaled="0"/>
                </a:gradFill>
              </a:defRPr>
            </a:lvl4pPr>
            <a:lvl5pPr marL="1941513" indent="-336550">
              <a:buClr>
                <a:srgbClr val="FFFFFF"/>
              </a:buClr>
              <a:buSzPct val="70000"/>
              <a:buFontTx/>
              <a:buBlip>
                <a:blip r:embed="rId8"/>
              </a:buBlip>
              <a:defRPr>
                <a:gradFill>
                  <a:gsLst>
                    <a:gs pos="0">
                      <a:srgbClr val="FFFFFF"/>
                    </a:gs>
                    <a:gs pos="86000">
                      <a:srgbClr val="FFFFFF"/>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86179666"/>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Black Notes slide Layout">
    <p:bg bwMode="black">
      <p:bgPr>
        <a:solidFill>
          <a:srgbClr val="000000"/>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1347953599"/>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7772"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p:custDataLst>
              <p:tags r:id="rId3"/>
            </p:custDataLst>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custDataLst>
              <p:tags r:id="rId4"/>
            </p:custDataLst>
          </p:nvPr>
        </p:nvSpPr>
        <p:spPr bwMode="white">
          <a:xfrm>
            <a:off x="519112" y="1447799"/>
            <a:ext cx="11149013" cy="2000548"/>
          </a:xfrm>
        </p:spPr>
        <p:txBody>
          <a:bodyPr/>
          <a:lstStyle>
            <a:lvl1pPr marL="460375" indent="-460375">
              <a:buClr>
                <a:srgbClr val="FFFFFF"/>
              </a:buClr>
              <a:buSzPct val="70000"/>
              <a:buFontTx/>
              <a:buBlip>
                <a:blip r:embed="rId9"/>
              </a:buBlip>
              <a:defRPr>
                <a:gradFill>
                  <a:gsLst>
                    <a:gs pos="0">
                      <a:srgbClr val="FFFFFF"/>
                    </a:gs>
                    <a:gs pos="86000">
                      <a:srgbClr val="FFFFFF"/>
                    </a:gs>
                  </a:gsLst>
                  <a:lin ang="5400000" scaled="0"/>
                </a:gradFill>
              </a:defRPr>
            </a:lvl1pPr>
            <a:lvl2pPr marL="855663" indent="-395288">
              <a:buClr>
                <a:srgbClr val="FFFFFF"/>
              </a:buClr>
              <a:buSzPct val="70000"/>
              <a:buFontTx/>
              <a:buBlip>
                <a:blip r:embed="rId9"/>
              </a:buBlip>
              <a:defRPr>
                <a:gradFill>
                  <a:gsLst>
                    <a:gs pos="0">
                      <a:srgbClr val="FFFFFF"/>
                    </a:gs>
                    <a:gs pos="86000">
                      <a:srgbClr val="FFFFFF"/>
                    </a:gs>
                  </a:gsLst>
                  <a:lin ang="5400000" scaled="0"/>
                </a:gradFill>
              </a:defRPr>
            </a:lvl2pPr>
            <a:lvl3pPr marL="1258888" indent="-403225">
              <a:buClr>
                <a:srgbClr val="FFFFFF"/>
              </a:buClr>
              <a:buSzPct val="70000"/>
              <a:buFontTx/>
              <a:buBlip>
                <a:blip r:embed="rId9"/>
              </a:buBlip>
              <a:defRPr>
                <a:gradFill>
                  <a:gsLst>
                    <a:gs pos="0">
                      <a:srgbClr val="FFFFFF"/>
                    </a:gs>
                    <a:gs pos="86000">
                      <a:srgbClr val="FFFFFF"/>
                    </a:gs>
                  </a:gsLst>
                  <a:lin ang="5400000" scaled="0"/>
                </a:gradFill>
              </a:defRPr>
            </a:lvl3pPr>
            <a:lvl4pPr marL="1604963" indent="-346075">
              <a:buClr>
                <a:srgbClr val="FFFFFF"/>
              </a:buClr>
              <a:buSzPct val="70000"/>
              <a:buFontTx/>
              <a:buBlip>
                <a:blip r:embed="rId9"/>
              </a:buBlip>
              <a:defRPr>
                <a:gradFill>
                  <a:gsLst>
                    <a:gs pos="0">
                      <a:srgbClr val="FFFFFF"/>
                    </a:gs>
                    <a:gs pos="86000">
                      <a:srgbClr val="FFFFFF"/>
                    </a:gs>
                  </a:gsLst>
                  <a:lin ang="5400000" scaled="0"/>
                </a:gradFill>
              </a:defRPr>
            </a:lvl4pPr>
            <a:lvl5pPr marL="1941513" indent="-336550">
              <a:buClr>
                <a:srgbClr val="FFFFFF"/>
              </a:buClr>
              <a:buSzPct val="70000"/>
              <a:buFontTx/>
              <a:buBlip>
                <a:blip r:embed="rId9"/>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custDataLst>
              <p:tags r:id="rId5"/>
            </p:custDataLst>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506950909"/>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6572" y="1695450"/>
            <a:ext cx="11155680" cy="1815882"/>
          </a:xfrm>
        </p:spPr>
        <p:txBody>
          <a:bodyPr/>
          <a:lstStyle>
            <a:lvl1pPr>
              <a:lnSpc>
                <a:spcPct val="100000"/>
              </a:lnSpc>
              <a:defRPr sz="2400"/>
            </a:lvl1pPr>
            <a:lvl2pPr>
              <a:lnSpc>
                <a:spcPct val="100000"/>
              </a:lnSpc>
              <a:defRPr sz="2000"/>
            </a:lvl2pPr>
            <a:lvl3pPr>
              <a:lnSpc>
                <a:spcPct val="100000"/>
              </a:lnSpc>
              <a:defRPr sz="1800"/>
            </a:lvl3pPr>
            <a:lvl4pPr>
              <a:lnSpc>
                <a:spcPct val="100000"/>
              </a:lnSpc>
              <a:defRPr sz="1800"/>
            </a:lvl4pPr>
            <a:lvl5pPr>
              <a:lnSpc>
                <a:spcPct val="100000"/>
              </a:lnSpc>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19034083"/>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3330503700"/>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9820" name="think-cell Slide" r:id="rId6" imgW="270" imgH="270" progId="TCLayout.ActiveDocument.1">
                  <p:embed/>
                </p:oleObj>
              </mc:Choice>
              <mc:Fallback>
                <p:oleObj name="think-cell Slide" r:id="rId6" imgW="270" imgH="270" progId="TCLayout.ActiveDocument.1">
                  <p:embed/>
                  <p:pic>
                    <p:nvPicPr>
                      <p:cNvPr id="0" name=""/>
                      <p:cNvPicPr/>
                      <p:nvPr/>
                    </p:nvPicPr>
                    <p:blipFill>
                      <a:blip r:embed="rId7"/>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p:custDataLst>
              <p:tags r:id="rId3"/>
            </p:custDataLst>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custDataLst>
              <p:tags r:id="rId4"/>
            </p:custDataLst>
          </p:nvPr>
        </p:nvSpPr>
        <p:spPr>
          <a:xfrm>
            <a:off x="516572" y="1695450"/>
            <a:ext cx="11155680" cy="1815882"/>
          </a:xfrm>
        </p:spPr>
        <p:txBody>
          <a:bodyPr/>
          <a:lstStyle>
            <a:lvl1pPr>
              <a:lnSpc>
                <a:spcPct val="100000"/>
              </a:lnSpc>
              <a:defRPr sz="2400"/>
            </a:lvl1pPr>
            <a:lvl2pPr>
              <a:lnSpc>
                <a:spcPct val="100000"/>
              </a:lnSpc>
              <a:defRPr sz="2000"/>
            </a:lvl2pPr>
            <a:lvl3pPr>
              <a:lnSpc>
                <a:spcPct val="100000"/>
              </a:lnSpc>
              <a:defRPr sz="1800"/>
            </a:lvl3pPr>
            <a:lvl4pPr>
              <a:lnSpc>
                <a:spcPct val="100000"/>
              </a:lnSpc>
              <a:defRPr sz="1800"/>
            </a:lvl4pPr>
            <a:lvl5pPr>
              <a:lnSpc>
                <a:spcPct val="100000"/>
              </a:lnSpc>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45279361"/>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13" y="2234114"/>
            <a:ext cx="8373521" cy="1359196"/>
          </a:xfrm>
        </p:spPr>
        <p:txBody>
          <a:bodyPr anchor="ctr" anchorCtr="0">
            <a:noAutofit/>
          </a:bodyPr>
          <a:lstStyle>
            <a:lvl1pPr>
              <a:lnSpc>
                <a:spcPct val="90000"/>
              </a:lnSpc>
              <a:defRPr sz="66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13" y="4612341"/>
            <a:ext cx="5454333" cy="1144929"/>
          </a:xfrm>
        </p:spPr>
        <p:txBody>
          <a:bodyPr/>
          <a:lstStyle>
            <a:lvl1pPr marL="0" indent="0">
              <a:buFont typeface="Arial" pitchFamily="34" charset="0"/>
              <a:buNone/>
              <a:defRPr sz="2400">
                <a:solidFill>
                  <a:schemeClr val="bg1">
                    <a:alpha val="98000"/>
                  </a:schemeClr>
                </a:solidFill>
                <a:latin typeface="+mj-lt"/>
              </a:defRPr>
            </a:lvl1pPr>
            <a:lvl2pPr marL="460375" indent="0">
              <a:buFont typeface="Arial" pitchFamily="34" charset="0"/>
              <a:buNone/>
              <a:defRPr/>
            </a:lvl2pPr>
            <a:lvl3pPr marL="855663" indent="0">
              <a:buFont typeface="Arial" pitchFamily="34" charset="0"/>
              <a:buNone/>
              <a:defRPr/>
            </a:lvl3pPr>
            <a:lvl4pPr marL="1258888" indent="0">
              <a:buFont typeface="Arial" pitchFamily="34" charset="0"/>
              <a:buNone/>
              <a:defRPr/>
            </a:lvl4pPr>
            <a:lvl5pPr marL="1604963"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p:nvPicPr>
        <p:blipFill>
          <a:blip r:embed="rId6">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3" y="228600"/>
            <a:ext cx="2497827" cy="290338"/>
          </a:xfrm>
          <a:prstGeom prst="rect">
            <a:avLst/>
          </a:prstGeom>
        </p:spPr>
      </p:pic>
      <p:graphicFrame>
        <p:nvGraphicFramePr>
          <p:cNvPr id="5" name="Object 4" hidden="1"/>
          <p:cNvGraphicFramePr>
            <a:graphicFrameLocks noChangeAspect="1"/>
          </p:cNvGraphicFramePr>
          <p:nvPr userDrawn="1">
            <p:custDataLst>
              <p:tags r:id="rId2"/>
            </p:custDataLst>
            <p:extLst>
              <p:ext uri="{D42A27DB-BD31-4B8C-83A1-F6EECF244321}">
                <p14:modId xmlns:p14="http://schemas.microsoft.com/office/powerpoint/2010/main" val="78421260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90210" name="think-cell Slide" r:id="rId8" imgW="270" imgH="270" progId="TCLayout.ActiveDocument.1">
                  <p:embed/>
                </p:oleObj>
              </mc:Choice>
              <mc:Fallback>
                <p:oleObj name="think-cell Slide" r:id="rId8" imgW="270" imgH="270" progId="TCLayout.ActiveDocument.1">
                  <p:embed/>
                  <p:pic>
                    <p:nvPicPr>
                      <p:cNvPr id="0" name=""/>
                      <p:cNvPicPr/>
                      <p:nvPr/>
                    </p:nvPicPr>
                    <p:blipFill>
                      <a:blip r:embed="rId9"/>
                      <a:stretch>
                        <a:fillRect/>
                      </a:stretch>
                    </p:blipFill>
                    <p:spPr>
                      <a:xfrm>
                        <a:off x="0" y="0"/>
                        <a:ext cx="158750" cy="158750"/>
                      </a:xfrm>
                      <a:prstGeom prst="rect">
                        <a:avLst/>
                      </a:prstGeom>
                    </p:spPr>
                  </p:pic>
                </p:oleObj>
              </mc:Fallback>
            </mc:AlternateContent>
          </a:graphicData>
        </a:graphic>
      </p:graphicFrame>
      <p:pic>
        <p:nvPicPr>
          <p:cNvPr id="6" name="Picture 5"/>
          <p:cNvPicPr>
            <a:picLocks noChangeAspect="1"/>
          </p:cNvPicPr>
          <p:nvPr userDrawn="1">
            <p:custDataLst>
              <p:tags r:id="rId3"/>
            </p:custDataLst>
          </p:nvPr>
        </p:nvPicPr>
        <p:blipFill>
          <a:blip r:embed="rId6">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3" y="228600"/>
            <a:ext cx="2497827" cy="290338"/>
          </a:xfrm>
          <a:prstGeom prst="rect">
            <a:avLst/>
          </a:prstGeom>
        </p:spPr>
      </p:pic>
    </p:spTree>
    <p:extLst>
      <p:ext uri="{BB962C8B-B14F-4D97-AF65-F5344CB8AC3E}">
        <p14:creationId xmlns:p14="http://schemas.microsoft.com/office/powerpoint/2010/main" val="51442269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78421260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3436" name="think-cell Slide" r:id="rId8" imgW="270" imgH="270" progId="TCLayout.ActiveDocument.1">
                  <p:embed/>
                </p:oleObj>
              </mc:Choice>
              <mc:Fallback>
                <p:oleObj name="think-cell Slide" r:id="rId8" imgW="270" imgH="270" progId="TCLayout.ActiveDocument.1">
                  <p:embed/>
                  <p:pic>
                    <p:nvPicPr>
                      <p:cNvPr id="0" name=""/>
                      <p:cNvPicPr/>
                      <p:nvPr/>
                    </p:nvPicPr>
                    <p:blipFill>
                      <a:blip r:embed="rId9"/>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ctrTitle" hasCustomPrompt="1"/>
            <p:custDataLst>
              <p:tags r:id="rId3"/>
            </p:custDataLst>
          </p:nvPr>
        </p:nvSpPr>
        <p:spPr>
          <a:xfrm>
            <a:off x="519112" y="2660834"/>
            <a:ext cx="11155680" cy="997196"/>
          </a:xfrm>
        </p:spPr>
        <p:txBody>
          <a:bodyPr anchor="b" anchorCtr="0">
            <a:spAutoFit/>
          </a:bodyPr>
          <a:lstStyle>
            <a:lvl1pPr>
              <a:lnSpc>
                <a:spcPct val="90000"/>
              </a:lnSpc>
              <a:defRPr sz="72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custDataLst>
              <p:tags r:id="rId4"/>
            </p:custDataLst>
          </p:nvPr>
        </p:nvSpPr>
        <p:spPr>
          <a:xfrm>
            <a:off x="519112" y="4338021"/>
            <a:ext cx="6400800" cy="1415772"/>
          </a:xfrm>
        </p:spPr>
        <p:txBody>
          <a:bodyPr/>
          <a:lstStyle>
            <a:lvl1pPr marL="0" indent="0">
              <a:buFont typeface="Arial" pitchFamily="34" charset="0"/>
              <a:buNone/>
              <a:defRPr sz="2400">
                <a:solidFill>
                  <a:schemeClr val="bg1">
                    <a:alpha val="98000"/>
                  </a:schemeClr>
                </a:solidFill>
                <a:latin typeface="+mj-lt"/>
              </a:defRPr>
            </a:lvl1pPr>
            <a:lvl2pPr marL="460375" indent="0">
              <a:buFont typeface="Arial" pitchFamily="34" charset="0"/>
              <a:buNone/>
              <a:defRPr/>
            </a:lvl2pPr>
            <a:lvl3pPr marL="855663" indent="0">
              <a:buFont typeface="Arial" pitchFamily="34" charset="0"/>
              <a:buNone/>
              <a:defRPr/>
            </a:lvl3pPr>
            <a:lvl4pPr marL="1258888" indent="0">
              <a:buFont typeface="Arial" pitchFamily="34" charset="0"/>
              <a:buNone/>
              <a:defRPr/>
            </a:lvl4pPr>
            <a:lvl5pPr marL="1604963"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userDrawn="1">
            <p:custDataLst>
              <p:tags r:id="rId5"/>
            </p:custDataLst>
          </p:nvPr>
        </p:nvPicPr>
        <p:blipFill>
          <a:blip r:embed="rId10">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3" y="228600"/>
            <a:ext cx="2497827" cy="290338"/>
          </a:xfrm>
          <a:prstGeom prst="rect">
            <a:avLst/>
          </a:prstGeom>
        </p:spPr>
      </p:pic>
    </p:spTree>
    <p:extLst>
      <p:ext uri="{BB962C8B-B14F-4D97-AF65-F5344CB8AC3E}">
        <p14:creationId xmlns:p14="http://schemas.microsoft.com/office/powerpoint/2010/main" val="1544915721"/>
      </p:ext>
    </p:extLst>
  </p:cSld>
  <p:clrMapOvr>
    <a:masterClrMapping/>
  </p:clrMapOvr>
  <p:transition>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0" baseline="0">
                <a:gradFill>
                  <a:gsLst>
                    <a:gs pos="0">
                      <a:srgbClr val="595959"/>
                    </a:gs>
                    <a:gs pos="86000">
                      <a:srgbClr val="595959"/>
                    </a:gs>
                  </a:gsLst>
                  <a:lin ang="5400000" scaled="0"/>
                </a:gradFill>
              </a:defRPr>
            </a:lvl2pPr>
            <a:lvl3pPr marL="1258888" indent="-403225">
              <a:buSzPct val="80000"/>
              <a:buFontTx/>
              <a:buBlip>
                <a:blip r:embed="rId4"/>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4"/>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4"/>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p:nvPicPr>
        <p:blipFill>
          <a:blip r:embed="rId5" cstate="print">
            <a:duotone>
              <a:prstClr val="black"/>
              <a:schemeClr val="tx2">
                <a:tint val="45000"/>
                <a:satMod val="400000"/>
              </a:schemeClr>
            </a:duotone>
            <a:extLst>
              <a:ext uri="{BEBA8EAE-BF5A-486C-A8C5-ECC9F3942E4B}">
                <a14:imgProps xmlns:a14="http://schemas.microsoft.com/office/drawing/2010/main">
                  <a14:imgLayer r:embed="rId6">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graphicFrame>
        <p:nvGraphicFramePr>
          <p:cNvPr id="6" name="Object 5" hidden="1"/>
          <p:cNvGraphicFramePr>
            <a:graphicFrameLocks noChangeAspect="1"/>
          </p:cNvGraphicFramePr>
          <p:nvPr userDrawn="1">
            <p:custDataLst>
              <p:tags r:id="rId2"/>
            </p:custDataLst>
            <p:extLst>
              <p:ext uri="{D42A27DB-BD31-4B8C-83A1-F6EECF244321}">
                <p14:modId xmlns:p14="http://schemas.microsoft.com/office/powerpoint/2010/main" val="214505863"/>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91234"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0" y="0"/>
                        <a:ext cx="158750" cy="158750"/>
                      </a:xfrm>
                      <a:prstGeom prst="rect">
                        <a:avLst/>
                      </a:prstGeom>
                    </p:spPr>
                  </p:pic>
                </p:oleObj>
              </mc:Fallback>
            </mc:AlternateContent>
          </a:graphicData>
        </a:graphic>
      </p:graphicFrame>
    </p:spTree>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99036"/>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975" indent="-342900">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900" indent="-342900">
              <a:spcBef>
                <a:spcPts val="0"/>
              </a:spcBef>
              <a:spcAft>
                <a:spcPts val="400"/>
              </a:spcAft>
              <a:buFont typeface="Arial" pitchFamily="34" charset="0"/>
              <a:buChar char="•"/>
              <a:defRPr/>
            </a:lvl5pPr>
            <a:lvl6pPr marL="1033462" indent="-342900">
              <a:buFont typeface="Arial" pitchFamily="34" charset="0"/>
              <a:buChar char="•"/>
              <a:defRPr sz="2400">
                <a:gradFill>
                  <a:gsLst>
                    <a:gs pos="0">
                      <a:srgbClr val="595959"/>
                    </a:gs>
                    <a:gs pos="86000">
                      <a:srgbClr val="595959"/>
                    </a:gs>
                  </a:gsLst>
                  <a:lin ang="5400000" scaled="0"/>
                </a:gradFill>
              </a:defRPr>
            </a:lvl6pPr>
            <a:lvl7pPr marL="1255713" indent="-225425">
              <a:defRPr>
                <a:gradFill>
                  <a:gsLst>
                    <a:gs pos="0">
                      <a:srgbClr val="595959"/>
                    </a:gs>
                    <a:gs pos="86000">
                      <a:srgbClr val="595959"/>
                    </a:gs>
                  </a:gsLst>
                  <a:lin ang="5400000" scaled="0"/>
                </a:gradFill>
              </a:defRPr>
            </a:lvl7pPr>
            <a:lvl8pPr marL="1487488" indent="-231775">
              <a:defRPr>
                <a:gradFill>
                  <a:gsLst>
                    <a:gs pos="0">
                      <a:srgbClr val="595959"/>
                    </a:gs>
                    <a:gs pos="86000">
                      <a:srgbClr val="595959"/>
                    </a:gs>
                  </a:gsLst>
                  <a:lin ang="5400000" scaled="0"/>
                </a:gradFill>
              </a:defRPr>
            </a:lvl8pPr>
          </a:lstStyle>
          <a:p>
            <a:pPr marL="346075" lvl="0" indent="-346075" algn="l" defTabSz="914363" rtl="0" eaLnBrk="1" latinLnBrk="0" hangingPunct="1">
              <a:lnSpc>
                <a:spcPct val="90000"/>
              </a:lnSpc>
              <a:spcBef>
                <a:spcPct val="20000"/>
              </a:spcBef>
              <a:buSzPct val="90000"/>
              <a:buFont typeface="Arial" pitchFamily="34" charset="0"/>
              <a:buChar char="•"/>
            </a:pPr>
            <a:r>
              <a:rPr lang="en-US" smtClean="0"/>
              <a:t>Click to edit Master text styles</a:t>
            </a:r>
          </a:p>
          <a:p>
            <a:pPr marL="346075" lvl="1" indent="-346075" algn="l" defTabSz="914363" rtl="0" eaLnBrk="1" latinLnBrk="0" hangingPunct="1">
              <a:lnSpc>
                <a:spcPct val="90000"/>
              </a:lnSpc>
              <a:spcBef>
                <a:spcPct val="20000"/>
              </a:spcBef>
              <a:buSzPct val="90000"/>
              <a:buFont typeface="Arial" pitchFamily="34" charset="0"/>
              <a:buChar char="•"/>
            </a:pPr>
            <a:r>
              <a:rPr lang="en-US" smtClean="0"/>
              <a:t>Second level</a:t>
            </a:r>
          </a:p>
          <a:p>
            <a:pPr marL="346075" lvl="2" indent="-346075" algn="l" defTabSz="914363" rtl="0" eaLnBrk="1" latinLnBrk="0" hangingPunct="1">
              <a:lnSpc>
                <a:spcPct val="90000"/>
              </a:lnSpc>
              <a:spcBef>
                <a:spcPct val="20000"/>
              </a:spcBef>
              <a:buSzPct val="90000"/>
              <a:buFont typeface="Arial" pitchFamily="34" charset="0"/>
              <a:buChar char="•"/>
            </a:pPr>
            <a:r>
              <a:rPr lang="en-US" smtClean="0"/>
              <a:t>Third level</a:t>
            </a:r>
          </a:p>
          <a:p>
            <a:pPr marL="346075" lvl="3" indent="-346075" algn="l" defTabSz="914363" rtl="0" eaLnBrk="1" latinLnBrk="0" hangingPunct="1">
              <a:lnSpc>
                <a:spcPct val="90000"/>
              </a:lnSpc>
              <a:spcBef>
                <a:spcPct val="20000"/>
              </a:spcBef>
              <a:buSzPct val="90000"/>
              <a:buFont typeface="Arial" pitchFamily="34" charset="0"/>
              <a:buChar char="•"/>
            </a:pPr>
            <a:r>
              <a:rPr lang="en-US" smtClean="0"/>
              <a:t>Fourth level</a:t>
            </a:r>
          </a:p>
          <a:p>
            <a:pPr marL="346075" lvl="4" indent="-346075" algn="l" defTabSz="914363"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p:nvPicPr>
        <p:blipFill>
          <a:blip r:embed="rId4" cstate="print">
            <a:duotone>
              <a:prstClr val="black"/>
              <a:schemeClr val="tx2">
                <a:tint val="45000"/>
                <a:satMod val="400000"/>
              </a:schemeClr>
            </a:duotone>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graphicFrame>
        <p:nvGraphicFramePr>
          <p:cNvPr id="6" name="Object 5" hidden="1"/>
          <p:cNvGraphicFramePr>
            <a:graphicFrameLocks noChangeAspect="1"/>
          </p:cNvGraphicFramePr>
          <p:nvPr userDrawn="1">
            <p:custDataLst>
              <p:tags r:id="rId2"/>
            </p:custDataLst>
            <p:extLst>
              <p:ext uri="{D42A27DB-BD31-4B8C-83A1-F6EECF244321}">
                <p14:modId xmlns:p14="http://schemas.microsoft.com/office/powerpoint/2010/main" val="3904787100"/>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92258" name="think-cell Slide" r:id="rId6" imgW="270" imgH="270" progId="TCLayout.ActiveDocument.1">
                  <p:embed/>
                </p:oleObj>
              </mc:Choice>
              <mc:Fallback>
                <p:oleObj name="think-cell Slide" r:id="rId6" imgW="270" imgH="270" progId="TCLayout.ActiveDocument.1">
                  <p:embed/>
                  <p:pic>
                    <p:nvPicPr>
                      <p:cNvPr id="0" name=""/>
                      <p:cNvPicPr/>
                      <p:nvPr/>
                    </p:nvPicPr>
                    <p:blipFill>
                      <a:blip r:embed="rId7"/>
                      <a:stretch>
                        <a:fillRect/>
                      </a:stretch>
                    </p:blipFill>
                    <p:spPr>
                      <a:xfrm>
                        <a:off x="0" y="0"/>
                        <a:ext cx="158750" cy="158750"/>
                      </a:xfrm>
                      <a:prstGeom prst="rect">
                        <a:avLst/>
                      </a:prstGeom>
                    </p:spPr>
                  </p:pic>
                </p:oleObj>
              </mc:Fallback>
            </mc:AlternateContent>
          </a:graphicData>
        </a:graphic>
      </p:graphicFrame>
    </p:spTree>
    <p:extLst>
      <p:ext uri="{BB962C8B-B14F-4D97-AF65-F5344CB8AC3E}">
        <p14:creationId xmlns:p14="http://schemas.microsoft.com/office/powerpoint/2010/main" val="1520412128"/>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6"/>
          </a:xfrm>
        </p:spPr>
        <p:txBody>
          <a:bodyPr/>
          <a:lstStyle>
            <a:lvl1pPr marL="341313" indent="-341313">
              <a:lnSpc>
                <a:spcPct val="90000"/>
              </a:lnSpc>
              <a:buSzPct val="80000"/>
              <a:buFont typeface="Arial" pitchFamily="34" charset="0"/>
              <a:buChar char="•"/>
              <a:defRPr sz="3200"/>
            </a:lvl1pPr>
            <a:lvl2pPr marL="627063" indent="-285750">
              <a:lnSpc>
                <a:spcPct val="90000"/>
              </a:lnSpc>
              <a:buSzPct val="80000"/>
              <a:buFont typeface="Arial" pitchFamily="34" charset="0"/>
              <a:buChar char="•"/>
              <a:defRPr sz="2800"/>
            </a:lvl2pPr>
            <a:lvl3pPr marL="914400" indent="-287338">
              <a:lnSpc>
                <a:spcPct val="90000"/>
              </a:lnSpc>
              <a:buSzPct val="80000"/>
              <a:buFont typeface="Arial" pitchFamily="34" charset="0"/>
              <a:buChar char="•"/>
              <a:defRPr sz="2400"/>
            </a:lvl3pPr>
            <a:lvl4pPr marL="1712913" indent="-225425">
              <a:lnSpc>
                <a:spcPct val="90000"/>
              </a:lnSpc>
              <a:buSzPct val="80000"/>
              <a:buFont typeface="Arial" pitchFamily="34" charset="0"/>
              <a:buChar char="•"/>
              <a:defRPr sz="2000"/>
            </a:lvl4pPr>
            <a:lvl5pPr marL="1944688" indent="-231775">
              <a:lnSpc>
                <a:spcPct val="90000"/>
              </a:lnSpc>
              <a:buSzPct val="80000"/>
              <a:buFont typeface="Arial" pitchFamily="34" charset="0"/>
              <a:buChar cha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2443746"/>
          </a:xfrm>
        </p:spPr>
        <p:txBody>
          <a:bodyPr/>
          <a:lstStyle>
            <a:lvl1pPr marL="457200" indent="-457200">
              <a:lnSpc>
                <a:spcPct val="90000"/>
              </a:lnSpc>
              <a:buSzPct val="80000"/>
              <a:buFont typeface="Arial" pitchFamily="34" charset="0"/>
              <a:buChar char="•"/>
              <a:defRPr lang="en-US" sz="3200" kern="1200" dirty="0" smtClean="0">
                <a:gradFill>
                  <a:gsLst>
                    <a:gs pos="0">
                      <a:srgbClr val="595959"/>
                    </a:gs>
                    <a:gs pos="86000">
                      <a:srgbClr val="595959"/>
                    </a:gs>
                  </a:gsLst>
                  <a:lin ang="5400000" scaled="0"/>
                </a:gradFill>
                <a:latin typeface="+mn-lt"/>
                <a:ea typeface="+mn-ea"/>
                <a:cs typeface="+mn-cs"/>
              </a:defRPr>
            </a:lvl1pPr>
            <a:lvl2pPr marL="798513" indent="-457200">
              <a:lnSpc>
                <a:spcPct val="90000"/>
              </a:lnSpc>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969962" indent="-342900">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830388" indent="-342900">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813" indent="-342900">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800"/>
            </a:lvl6pPr>
            <a:lvl7pPr>
              <a:defRPr sz="1800"/>
            </a:lvl7pPr>
            <a:lvl8pPr>
              <a:defRPr sz="1800"/>
            </a:lvl8pPr>
            <a:lvl9pPr>
              <a:defRPr sz="1800"/>
            </a:lvl9pPr>
          </a:lstStyle>
          <a:p>
            <a:pPr marL="341313" lvl="0" indent="-341313" algn="l" defTabSz="914363" rtl="0" eaLnBrk="1" latinLnBrk="0" hangingPunct="1">
              <a:lnSpc>
                <a:spcPct val="90000"/>
              </a:lnSpc>
              <a:spcBef>
                <a:spcPct val="20000"/>
              </a:spcBef>
              <a:buSzPct val="80000"/>
              <a:buFont typeface="Arial" pitchFamily="34" charset="0"/>
              <a:buChar char="•"/>
            </a:pPr>
            <a:r>
              <a:rPr lang="en-US" smtClean="0"/>
              <a:t>Click to edit Master text styles</a:t>
            </a:r>
          </a:p>
          <a:p>
            <a:pPr marL="341313" lvl="1" indent="-341313" algn="l" defTabSz="914363" rtl="0" eaLnBrk="1" latinLnBrk="0" hangingPunct="1">
              <a:lnSpc>
                <a:spcPct val="90000"/>
              </a:lnSpc>
              <a:spcBef>
                <a:spcPct val="20000"/>
              </a:spcBef>
              <a:buSzPct val="80000"/>
              <a:buFont typeface="Arial" pitchFamily="34" charset="0"/>
              <a:buChar char="•"/>
            </a:pPr>
            <a:r>
              <a:rPr lang="en-US" smtClean="0"/>
              <a:t>Second level</a:t>
            </a:r>
          </a:p>
          <a:p>
            <a:pPr marL="341313" lvl="2" indent="-341313" algn="l" defTabSz="914363" rtl="0" eaLnBrk="1" latinLnBrk="0" hangingPunct="1">
              <a:lnSpc>
                <a:spcPct val="90000"/>
              </a:lnSpc>
              <a:spcBef>
                <a:spcPct val="20000"/>
              </a:spcBef>
              <a:buSzPct val="80000"/>
              <a:buFont typeface="Arial" pitchFamily="34" charset="0"/>
              <a:buChar char="•"/>
            </a:pPr>
            <a:r>
              <a:rPr lang="en-US" smtClean="0"/>
              <a:t>Third level</a:t>
            </a:r>
          </a:p>
          <a:p>
            <a:pPr marL="341313" lvl="3" indent="-341313" algn="l" defTabSz="914363" rtl="0" eaLnBrk="1" latinLnBrk="0" hangingPunct="1">
              <a:lnSpc>
                <a:spcPct val="90000"/>
              </a:lnSpc>
              <a:spcBef>
                <a:spcPct val="20000"/>
              </a:spcBef>
              <a:buSzPct val="80000"/>
              <a:buFont typeface="Arial" pitchFamily="34" charset="0"/>
              <a:buChar char="•"/>
            </a:pPr>
            <a:r>
              <a:rPr lang="en-US" smtClean="0"/>
              <a:t>Fourth level</a:t>
            </a:r>
          </a:p>
          <a:p>
            <a:pPr marL="341313" lvl="4" indent="-341313" algn="l" defTabSz="914363"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266796"/>
            <a:ext cx="5484971" cy="1945148"/>
          </a:xfrm>
        </p:spPr>
        <p:txBody>
          <a:bodyPr/>
          <a:lstStyle>
            <a:lvl1pPr marL="403225" indent="-403225">
              <a:buSzPct val="80000"/>
              <a:buFont typeface="Arial" pitchFamily="34" charset="0"/>
              <a:buChar char="•"/>
              <a:defRPr sz="2800"/>
            </a:lvl1pPr>
            <a:lvl2pPr marL="744538" indent="-322263">
              <a:buSzPct val="80000"/>
              <a:buFont typeface="Arial" pitchFamily="34" charset="0"/>
              <a:buChar char="•"/>
              <a:defRPr sz="2800"/>
            </a:lvl2pPr>
            <a:lvl3pPr marL="1027113" indent="-282575" defTabSz="1030288">
              <a:buSzPct val="80000"/>
              <a:buFont typeface="Arial" pitchFamily="34" charset="0"/>
              <a:buChar char="•"/>
              <a:defRPr sz="2400"/>
            </a:lvl3pPr>
            <a:lvl4pPr marL="1317625" indent="-287338">
              <a:buSzPct val="80000"/>
              <a:buFont typeface="Arial" pitchFamily="34" charset="0"/>
              <a:buChar char="•"/>
              <a:defRPr sz="2000"/>
            </a:lvl4pPr>
            <a:lvl5pPr marL="1541463" indent="-223838">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6"/>
            <a:ext cx="5486400" cy="1945148"/>
          </a:xfrm>
        </p:spPr>
        <p:txBody>
          <a:bodyPr/>
          <a:lstStyle>
            <a:lvl1pPr marL="296321" indent="-296321">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1pPr>
            <a:lvl2pPr marL="457200" indent="-457200">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765175" indent="-342900">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373187" indent="-342900">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438" indent="-342900">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3187" indent="-342900">
              <a:defRPr sz="1600"/>
            </a:lvl6pPr>
            <a:lvl7pPr marL="1603375" indent="-285750">
              <a:defRPr sz="1600"/>
            </a:lvl7pPr>
            <a:lvl8pPr>
              <a:defRPr sz="1600"/>
            </a:lvl8pPr>
            <a:lvl9pPr>
              <a:defRPr sz="1600"/>
            </a:lvl9pPr>
          </a:lstStyle>
          <a:p>
            <a:pPr marL="403225" lvl="0" indent="-403225" algn="l" defTabSz="914363" rtl="0" eaLnBrk="1" latinLnBrk="0" hangingPunct="1">
              <a:lnSpc>
                <a:spcPct val="90000"/>
              </a:lnSpc>
              <a:spcBef>
                <a:spcPct val="20000"/>
              </a:spcBef>
              <a:buSzPct val="80000"/>
            </a:pPr>
            <a:r>
              <a:rPr lang="en-US" smtClean="0"/>
              <a:t>Click to edit Master text styles</a:t>
            </a:r>
          </a:p>
          <a:p>
            <a:pPr marL="403225" lvl="1" indent="-403225" algn="l" defTabSz="914363" rtl="0" eaLnBrk="1" latinLnBrk="0" hangingPunct="1">
              <a:lnSpc>
                <a:spcPct val="90000"/>
              </a:lnSpc>
              <a:spcBef>
                <a:spcPct val="20000"/>
              </a:spcBef>
              <a:buSzPct val="80000"/>
            </a:pPr>
            <a:r>
              <a:rPr lang="en-US" smtClean="0"/>
              <a:t>Second level</a:t>
            </a:r>
          </a:p>
          <a:p>
            <a:pPr marL="403225" lvl="2" indent="-403225" algn="l" defTabSz="914363" rtl="0" eaLnBrk="1" latinLnBrk="0" hangingPunct="1">
              <a:lnSpc>
                <a:spcPct val="90000"/>
              </a:lnSpc>
              <a:spcBef>
                <a:spcPct val="20000"/>
              </a:spcBef>
              <a:buSzPct val="80000"/>
            </a:pPr>
            <a:r>
              <a:rPr lang="en-US" smtClean="0"/>
              <a:t>Third level</a:t>
            </a:r>
          </a:p>
          <a:p>
            <a:pPr marL="403225" lvl="3" indent="-403225" algn="l" defTabSz="914363" rtl="0" eaLnBrk="1" latinLnBrk="0" hangingPunct="1">
              <a:lnSpc>
                <a:spcPct val="90000"/>
              </a:lnSpc>
              <a:spcBef>
                <a:spcPct val="20000"/>
              </a:spcBef>
              <a:buSzPct val="80000"/>
            </a:pPr>
            <a:r>
              <a:rPr lang="en-US" smtClean="0"/>
              <a:t>Fourth level</a:t>
            </a:r>
          </a:p>
          <a:p>
            <a:pPr marL="403225" lvl="4" indent="-403225" algn="l" defTabSz="914363"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pic>
        <p:nvPicPr>
          <p:cNvPr id="3" name="Picture 2"/>
          <p:cNvPicPr>
            <a:picLocks noChangeAspect="1"/>
          </p:cNvPicPr>
          <p:nvPr/>
        </p:nvPicPr>
        <p:blipFill>
          <a:blip r:embed="rId4" cstate="print">
            <a:duotone>
              <a:prstClr val="black"/>
              <a:schemeClr val="tx2">
                <a:tint val="45000"/>
                <a:satMod val="400000"/>
              </a:schemeClr>
            </a:duotone>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graphicFrame>
        <p:nvGraphicFramePr>
          <p:cNvPr id="4" name="Object 3" hidden="1"/>
          <p:cNvGraphicFramePr>
            <a:graphicFrameLocks noChangeAspect="1"/>
          </p:cNvGraphicFramePr>
          <p:nvPr userDrawn="1">
            <p:custDataLst>
              <p:tags r:id="rId2"/>
            </p:custDataLst>
            <p:extLst>
              <p:ext uri="{D42A27DB-BD31-4B8C-83A1-F6EECF244321}">
                <p14:modId xmlns:p14="http://schemas.microsoft.com/office/powerpoint/2010/main" val="147811243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93282" name="think-cell Slide" r:id="rId6" imgW="270" imgH="270" progId="TCLayout.ActiveDocument.1">
                  <p:embed/>
                </p:oleObj>
              </mc:Choice>
              <mc:Fallback>
                <p:oleObj name="think-cell Slide" r:id="rId6" imgW="270" imgH="270" progId="TCLayout.ActiveDocument.1">
                  <p:embed/>
                  <p:pic>
                    <p:nvPicPr>
                      <p:cNvPr id="0" name=""/>
                      <p:cNvPicPr/>
                      <p:nvPr/>
                    </p:nvPicPr>
                    <p:blipFill>
                      <a:blip r:embed="rId7"/>
                      <a:stretch>
                        <a:fillRect/>
                      </a:stretch>
                    </p:blipFill>
                    <p:spPr>
                      <a:xfrm>
                        <a:off x="0" y="0"/>
                        <a:ext cx="158750" cy="158750"/>
                      </a:xfrm>
                      <a:prstGeom prst="rect">
                        <a:avLst/>
                      </a:prstGeom>
                    </p:spPr>
                  </p:pic>
                </p:oleObj>
              </mc:Fallback>
            </mc:AlternateContent>
          </a:graphicData>
        </a:graphic>
      </p:graphicFrame>
    </p:spTree>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duotone>
              <a:prstClr val="black"/>
              <a:schemeClr val="tx2">
                <a:tint val="45000"/>
                <a:satMod val="400000"/>
              </a:schemeClr>
            </a:duotone>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1027794630"/>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94306" name="think-cell Slide" r:id="rId6" imgW="270" imgH="270" progId="TCLayout.ActiveDocument.1">
                  <p:embed/>
                </p:oleObj>
              </mc:Choice>
              <mc:Fallback>
                <p:oleObj name="think-cell Slide" r:id="rId6" imgW="270" imgH="270" progId="TCLayout.ActiveDocument.1">
                  <p:embed/>
                  <p:pic>
                    <p:nvPicPr>
                      <p:cNvPr id="0" name=""/>
                      <p:cNvPicPr/>
                      <p:nvPr/>
                    </p:nvPicPr>
                    <p:blipFill>
                      <a:blip r:embed="rId7"/>
                      <a:stretch>
                        <a:fillRect/>
                      </a:stretch>
                    </p:blipFill>
                    <p:spPr>
                      <a:xfrm>
                        <a:off x="0" y="0"/>
                        <a:ext cx="158750" cy="158750"/>
                      </a:xfrm>
                      <a:prstGeom prst="rect">
                        <a:avLst/>
                      </a:prstGeom>
                    </p:spPr>
                  </p:pic>
                </p:oleObj>
              </mc:Fallback>
            </mc:AlternateContent>
          </a:graphicData>
        </a:graphic>
      </p:graphicFrame>
    </p:spTree>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4" y="3417661"/>
            <a:ext cx="6945312" cy="1241878"/>
          </a:xfrm>
        </p:spPr>
        <p:txBody>
          <a:bodyPr lIns="182880" tIns="182880" anchor="ctr" anchorCtr="0"/>
          <a:lstStyle>
            <a:lvl1pPr marL="574675" indent="-571500">
              <a:spcAft>
                <a:spcPts val="1200"/>
              </a:spcAft>
              <a:buNone/>
              <a:defRPr lang="en-US" sz="4400"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marL="346075" indent="-342900">
              <a:buFont typeface="Arial" pitchFamily="34" charset="0"/>
              <a:buNone/>
              <a:defRPr lang="en-US" sz="2400" kern="1200" spc="-50" baseline="0" dirty="0">
                <a:gradFill>
                  <a:gsLst>
                    <a:gs pos="0">
                      <a:srgbClr val="595959"/>
                    </a:gs>
                    <a:gs pos="86000">
                      <a:srgbClr val="595959"/>
                    </a:gs>
                  </a:gsLst>
                  <a:lin ang="5400000" scaled="0"/>
                </a:gradFill>
                <a:latin typeface="+mn-lt"/>
                <a:ea typeface="+mn-ea"/>
                <a:cs typeface="+mn-cs"/>
              </a:defRPr>
            </a:lvl2pPr>
          </a:lstStyle>
          <a:p>
            <a:pPr marL="3175" lvl="0" indent="0" algn="l" defTabSz="914363" rtl="0" eaLnBrk="1" latinLnBrk="0" hangingPunct="1">
              <a:lnSpc>
                <a:spcPct val="90000"/>
              </a:lnSpc>
              <a:spcBef>
                <a:spcPts val="0"/>
              </a:spcBef>
              <a:spcAft>
                <a:spcPts val="900"/>
              </a:spcAft>
              <a:buSzPct val="80000"/>
            </a:pPr>
            <a:r>
              <a:rPr lang="en-US" smtClean="0"/>
              <a:t>Click to edit Master text styles</a:t>
            </a:r>
          </a:p>
          <a:p>
            <a:pPr marL="3175" lvl="1" indent="0" algn="l" defTabSz="914363" rtl="0" eaLnBrk="1" latinLnBrk="0" hangingPunct="1">
              <a:lnSpc>
                <a:spcPct val="90000"/>
              </a:lnSpc>
              <a:spcBef>
                <a:spcPts val="0"/>
              </a:spcBef>
              <a:spcAft>
                <a:spcPts val="900"/>
              </a:spcAft>
              <a:buSzPct val="80000"/>
            </a:pPr>
            <a:r>
              <a:rPr lang="en-US" smtClean="0"/>
              <a:t>Second level</a:t>
            </a:r>
          </a:p>
        </p:txBody>
      </p:sp>
      <p:sp>
        <p:nvSpPr>
          <p:cNvPr id="18" name="Freeform 105"/>
          <p:cNvSpPr>
            <a:spLocks/>
          </p:cNvSpPr>
          <p:nvPr/>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305" tIns="41153" rIns="82305" bIns="41153" numCol="1" anchor="t" anchorCtr="0" compatLnSpc="1">
            <a:prstTxWarp prst="textNoShape">
              <a:avLst/>
            </a:prstTxWarp>
          </a:bodyPr>
          <a:lstStyle/>
          <a:p>
            <a:pPr lvl="0" defTabSz="1218987"/>
            <a:endParaRPr lang="en-US" sz="1600">
              <a:solidFill>
                <a:srgbClr val="292929"/>
              </a:solidFill>
            </a:endParaRPr>
          </a:p>
        </p:txBody>
      </p:sp>
      <p:graphicFrame>
        <p:nvGraphicFramePr>
          <p:cNvPr id="6" name="Object 5" hidden="1"/>
          <p:cNvGraphicFramePr>
            <a:graphicFrameLocks noChangeAspect="1"/>
          </p:cNvGraphicFramePr>
          <p:nvPr userDrawn="1">
            <p:custDataLst>
              <p:tags r:id="rId2"/>
            </p:custDataLst>
            <p:extLst>
              <p:ext uri="{D42A27DB-BD31-4B8C-83A1-F6EECF244321}">
                <p14:modId xmlns:p14="http://schemas.microsoft.com/office/powerpoint/2010/main" val="3172861780"/>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95330" name="think-cell Slide" r:id="rId6" imgW="270" imgH="270" progId="TCLayout.ActiveDocument.1">
                  <p:embed/>
                </p:oleObj>
              </mc:Choice>
              <mc:Fallback>
                <p:oleObj name="think-cell Slide" r:id="rId6" imgW="270" imgH="270" progId="TCLayout.ActiveDocument.1">
                  <p:embed/>
                  <p:pic>
                    <p:nvPicPr>
                      <p:cNvPr id="0" name=""/>
                      <p:cNvPicPr/>
                      <p:nvPr/>
                    </p:nvPicPr>
                    <p:blipFill>
                      <a:blip r:embed="rId7"/>
                      <a:stretch>
                        <a:fillRect/>
                      </a:stretch>
                    </p:blipFill>
                    <p:spPr>
                      <a:xfrm>
                        <a:off x="0" y="0"/>
                        <a:ext cx="158750" cy="158750"/>
                      </a:xfrm>
                      <a:prstGeom prst="rect">
                        <a:avLst/>
                      </a:prstGeom>
                    </p:spPr>
                  </p:pic>
                </p:oleObj>
              </mc:Fallback>
            </mc:AlternateContent>
          </a:graphicData>
        </a:graphic>
      </p:graphicFrame>
      <p:sp>
        <p:nvSpPr>
          <p:cNvPr id="7" name="Rectangle 6"/>
          <p:cNvSpPr/>
          <p:nvPr userDrawn="1">
            <p:custDataLst>
              <p:tags r:id="rId3"/>
            </p:custDataLst>
          </p:nvPr>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8" name="Freeform 105"/>
          <p:cNvSpPr>
            <a:spLocks/>
          </p:cNvSpPr>
          <p:nvPr userDrawn="1">
            <p:custDataLst>
              <p:tags r:id="rId4"/>
            </p:custDataLst>
          </p:nvPr>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305" tIns="41153" rIns="82305" bIns="41153" numCol="1" anchor="t" anchorCtr="0" compatLnSpc="1">
            <a:prstTxWarp prst="textNoShape">
              <a:avLst/>
            </a:prstTxWarp>
          </a:bodyPr>
          <a:lstStyle/>
          <a:p>
            <a:pPr lvl="0" defTabSz="1218987"/>
            <a:endParaRPr lang="en-US" sz="1600">
              <a:solidFill>
                <a:srgbClr val="292929"/>
              </a:solidFill>
            </a:endParaRPr>
          </a:p>
        </p:txBody>
      </p:sp>
    </p:spTree>
    <p:extLst>
      <p:ext uri="{BB962C8B-B14F-4D97-AF65-F5344CB8AC3E}">
        <p14:creationId xmlns:p14="http://schemas.microsoft.com/office/powerpoint/2010/main" val="2480588676"/>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7713385" y="2136047"/>
            <a:ext cx="3499128" cy="2114058"/>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aphicFrame>
        <p:nvGraphicFramePr>
          <p:cNvPr id="8" name="Object 7" hidden="1"/>
          <p:cNvGraphicFramePr>
            <a:graphicFrameLocks noChangeAspect="1"/>
          </p:cNvGraphicFramePr>
          <p:nvPr userDrawn="1">
            <p:custDataLst>
              <p:tags r:id="rId2"/>
            </p:custDataLst>
            <p:extLst>
              <p:ext uri="{D42A27DB-BD31-4B8C-83A1-F6EECF244321}">
                <p14:modId xmlns:p14="http://schemas.microsoft.com/office/powerpoint/2010/main" val="2256045597"/>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96354"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0" y="0"/>
                        <a:ext cx="158750" cy="158750"/>
                      </a:xfrm>
                      <a:prstGeom prst="rect">
                        <a:avLst/>
                      </a:prstGeom>
                    </p:spPr>
                  </p:pic>
                </p:oleObj>
              </mc:Fallback>
            </mc:AlternateContent>
          </a:graphicData>
        </a:graphic>
      </p:graphicFrame>
      <p:grpSp>
        <p:nvGrpSpPr>
          <p:cNvPr id="10" name="Group 9"/>
          <p:cNvGrpSpPr/>
          <p:nvPr userDrawn="1">
            <p:custDataLst>
              <p:tags r:id="rId3"/>
            </p:custDataLst>
          </p:nvPr>
        </p:nvGrpSpPr>
        <p:grpSpPr>
          <a:xfrm>
            <a:off x="7713385" y="2136047"/>
            <a:ext cx="3499128" cy="2114058"/>
            <a:chOff x="1411369" y="3975421"/>
            <a:chExt cx="1714604" cy="1035908"/>
          </a:xfrm>
        </p:grpSpPr>
        <p:sp>
          <p:nvSpPr>
            <p:cNvPr id="11"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559917533"/>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p:nvSpPr>
        <p:spPr bwMode="auto">
          <a:xfrm>
            <a:off x="8291953" y="2008094"/>
            <a:ext cx="2269077" cy="2169610"/>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aphicFrame>
        <p:nvGraphicFramePr>
          <p:cNvPr id="6" name="Object 5" hidden="1"/>
          <p:cNvGraphicFramePr>
            <a:graphicFrameLocks noChangeAspect="1"/>
          </p:cNvGraphicFramePr>
          <p:nvPr userDrawn="1">
            <p:custDataLst>
              <p:tags r:id="rId2"/>
            </p:custDataLst>
            <p:extLst>
              <p:ext uri="{D42A27DB-BD31-4B8C-83A1-F6EECF244321}">
                <p14:modId xmlns:p14="http://schemas.microsoft.com/office/powerpoint/2010/main" val="169142168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97378"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0" y="0"/>
                        <a:ext cx="158750" cy="158750"/>
                      </a:xfrm>
                      <a:prstGeom prst="rect">
                        <a:avLst/>
                      </a:prstGeom>
                    </p:spPr>
                  </p:pic>
                </p:oleObj>
              </mc:Fallback>
            </mc:AlternateContent>
          </a:graphicData>
        </a:graphic>
      </p:graphicFrame>
      <p:sp>
        <p:nvSpPr>
          <p:cNvPr id="9" name="Freeform 6"/>
          <p:cNvSpPr>
            <a:spLocks noEditPoints="1"/>
          </p:cNvSpPr>
          <p:nvPr userDrawn="1">
            <p:custDataLst>
              <p:tags r:id="rId3"/>
            </p:custDataLst>
          </p:nvPr>
        </p:nvSpPr>
        <p:spPr bwMode="auto">
          <a:xfrm>
            <a:off x="8291953" y="2008094"/>
            <a:ext cx="2269077" cy="2169610"/>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00000"/>
              </a:lnSpc>
            </a:pPr>
            <a:endParaRPr lang="en-US"/>
          </a:p>
        </p:txBody>
      </p:sp>
    </p:spTree>
    <p:extLst>
      <p:ext uri="{BB962C8B-B14F-4D97-AF65-F5344CB8AC3E}">
        <p14:creationId xmlns:p14="http://schemas.microsoft.com/office/powerpoint/2010/main" val="694048539"/>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p:nvGrpSpPr>
        <p:grpSpPr bwMode="black">
          <a:xfrm>
            <a:off x="7904572" y="2242931"/>
            <a:ext cx="3176914" cy="1934622"/>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grpSp>
      <p:graphicFrame>
        <p:nvGraphicFramePr>
          <p:cNvPr id="11" name="Object 10" hidden="1"/>
          <p:cNvGraphicFramePr>
            <a:graphicFrameLocks noChangeAspect="1"/>
          </p:cNvGraphicFramePr>
          <p:nvPr userDrawn="1">
            <p:custDataLst>
              <p:tags r:id="rId2"/>
            </p:custDataLst>
            <p:extLst>
              <p:ext uri="{D42A27DB-BD31-4B8C-83A1-F6EECF244321}">
                <p14:modId xmlns:p14="http://schemas.microsoft.com/office/powerpoint/2010/main" val="4045623778"/>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98402"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0" y="0"/>
                        <a:ext cx="158750" cy="158750"/>
                      </a:xfrm>
                      <a:prstGeom prst="rect">
                        <a:avLst/>
                      </a:prstGeom>
                    </p:spPr>
                  </p:pic>
                </p:oleObj>
              </mc:Fallback>
            </mc:AlternateContent>
          </a:graphicData>
        </a:graphic>
      </p:graphicFrame>
      <p:grpSp>
        <p:nvGrpSpPr>
          <p:cNvPr id="13" name="Group 12"/>
          <p:cNvGrpSpPr/>
          <p:nvPr userDrawn="1">
            <p:custDataLst>
              <p:tags r:id="rId3"/>
            </p:custDataLst>
          </p:nvPr>
        </p:nvGrpSpPr>
        <p:grpSpPr bwMode="black">
          <a:xfrm>
            <a:off x="7904572" y="2242931"/>
            <a:ext cx="3176914" cy="1934622"/>
            <a:chOff x="10387012" y="4179358"/>
            <a:chExt cx="974726" cy="593725"/>
          </a:xfrm>
          <a:solidFill>
            <a:srgbClr val="FFFFFF"/>
          </a:solidFill>
        </p:grpSpPr>
        <p:sp>
          <p:nvSpPr>
            <p:cNvPr id="17"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8"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9"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20"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21"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grpSp>
    </p:spTree>
    <p:extLst>
      <p:ext uri="{BB962C8B-B14F-4D97-AF65-F5344CB8AC3E}">
        <p14:creationId xmlns:p14="http://schemas.microsoft.com/office/powerpoint/2010/main" val="3525683714"/>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214505863"/>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4460" name="think-cell Slide" r:id="rId6" imgW="270" imgH="270" progId="TCLayout.ActiveDocument.1">
                  <p:embed/>
                </p:oleObj>
              </mc:Choice>
              <mc:Fallback>
                <p:oleObj name="think-cell Slide" r:id="rId6" imgW="270" imgH="270" progId="TCLayout.ActiveDocument.1">
                  <p:embed/>
                  <p:pic>
                    <p:nvPicPr>
                      <p:cNvPr id="0" name=""/>
                      <p:cNvPicPr/>
                      <p:nvPr/>
                    </p:nvPicPr>
                    <p:blipFill>
                      <a:blip r:embed="rId7"/>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p:custDataLst>
              <p:tags r:id="rId3"/>
            </p:custDataLst>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5" name="Text Placeholder 4"/>
          <p:cNvSpPr>
            <a:spLocks noGrp="1"/>
          </p:cNvSpPr>
          <p:nvPr>
            <p:ph type="body" sz="quarter" idx="10"/>
            <p:custDataLst>
              <p:tags r:id="rId4"/>
            </p:custDataLst>
          </p:nvPr>
        </p:nvSpPr>
        <p:spPr>
          <a:xfrm>
            <a:off x="519112" y="1417319"/>
            <a:ext cx="11149013"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0" baseline="0">
                <a:gradFill>
                  <a:gsLst>
                    <a:gs pos="0">
                      <a:srgbClr val="595959"/>
                    </a:gs>
                    <a:gs pos="86000">
                      <a:srgbClr val="595959"/>
                    </a:gs>
                  </a:gsLst>
                  <a:lin ang="5400000" scaled="0"/>
                </a:gradFill>
              </a:defRPr>
            </a:lvl2pPr>
            <a:lvl3pPr marL="1258888" indent="-403225">
              <a:buSzPct val="80000"/>
              <a:buFontTx/>
              <a:buBlip>
                <a:blip r:embed="rId8"/>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8"/>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8"/>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1090136367"/>
      </p:ext>
    </p:extLst>
  </p:cSld>
  <p:clrMapOvr>
    <a:masterClrMapping/>
  </p:clrMapOvr>
  <p:transition>
    <p:fade/>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p:nvSpPr>
        <p:spPr bwMode="black">
          <a:xfrm>
            <a:off x="7923609" y="1932604"/>
            <a:ext cx="3013332" cy="2314242"/>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graphicFrame>
        <p:nvGraphicFramePr>
          <p:cNvPr id="6" name="Object 5" hidden="1"/>
          <p:cNvGraphicFramePr>
            <a:graphicFrameLocks noChangeAspect="1"/>
          </p:cNvGraphicFramePr>
          <p:nvPr userDrawn="1">
            <p:custDataLst>
              <p:tags r:id="rId2"/>
            </p:custDataLst>
            <p:extLst>
              <p:ext uri="{D42A27DB-BD31-4B8C-83A1-F6EECF244321}">
                <p14:modId xmlns:p14="http://schemas.microsoft.com/office/powerpoint/2010/main" val="617604193"/>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99426"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0" y="0"/>
                        <a:ext cx="158750" cy="158750"/>
                      </a:xfrm>
                      <a:prstGeom prst="rect">
                        <a:avLst/>
                      </a:prstGeom>
                    </p:spPr>
                  </p:pic>
                </p:oleObj>
              </mc:Fallback>
            </mc:AlternateContent>
          </a:graphicData>
        </a:graphic>
      </p:graphicFrame>
      <p:sp>
        <p:nvSpPr>
          <p:cNvPr id="8" name="Freeform 64"/>
          <p:cNvSpPr>
            <a:spLocks noEditPoints="1"/>
          </p:cNvSpPr>
          <p:nvPr userDrawn="1">
            <p:custDataLst>
              <p:tags r:id="rId3"/>
            </p:custDataLst>
          </p:nvPr>
        </p:nvSpPr>
        <p:spPr bwMode="black">
          <a:xfrm>
            <a:off x="7923609" y="1932604"/>
            <a:ext cx="3013332" cy="2314242"/>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2393864327"/>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8882758" y="1905000"/>
            <a:ext cx="1277596"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aphicFrame>
        <p:nvGraphicFramePr>
          <p:cNvPr id="8" name="Object 7" hidden="1"/>
          <p:cNvGraphicFramePr>
            <a:graphicFrameLocks noChangeAspect="1"/>
          </p:cNvGraphicFramePr>
          <p:nvPr userDrawn="1">
            <p:custDataLst>
              <p:tags r:id="rId2"/>
            </p:custDataLst>
            <p:extLst>
              <p:ext uri="{D42A27DB-BD31-4B8C-83A1-F6EECF244321}">
                <p14:modId xmlns:p14="http://schemas.microsoft.com/office/powerpoint/2010/main" val="2123098558"/>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00450"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0" y="0"/>
                        <a:ext cx="158750" cy="158750"/>
                      </a:xfrm>
                      <a:prstGeom prst="rect">
                        <a:avLst/>
                      </a:prstGeom>
                    </p:spPr>
                  </p:pic>
                </p:oleObj>
              </mc:Fallback>
            </mc:AlternateContent>
          </a:graphicData>
        </a:graphic>
      </p:graphicFrame>
      <p:grpSp>
        <p:nvGrpSpPr>
          <p:cNvPr id="10" name="Group 9"/>
          <p:cNvGrpSpPr/>
          <p:nvPr userDrawn="1">
            <p:custDataLst>
              <p:tags r:id="rId3"/>
            </p:custDataLst>
          </p:nvPr>
        </p:nvGrpSpPr>
        <p:grpSpPr>
          <a:xfrm>
            <a:off x="8882758" y="1905000"/>
            <a:ext cx="1277596" cy="3245368"/>
            <a:chOff x="7558088" y="1685925"/>
            <a:chExt cx="1322387" cy="3359150"/>
          </a:xfrm>
          <a:solidFill>
            <a:schemeClr val="bg1"/>
          </a:solidFill>
        </p:grpSpPr>
        <p:sp>
          <p:nvSpPr>
            <p:cNvPr id="11"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3"/>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680458582"/>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1_Section Divider">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1905000"/>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p:nvPicPr>
        <p:blipFill>
          <a:blip r:embed="rId6">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47"/>
            <a:ext cx="2506561" cy="291353"/>
          </a:xfrm>
          <a:prstGeom prst="rect">
            <a:avLst/>
          </a:prstGeom>
        </p:spPr>
      </p:pic>
      <p:graphicFrame>
        <p:nvGraphicFramePr>
          <p:cNvPr id="4" name="Object 3" hidden="1"/>
          <p:cNvGraphicFramePr>
            <a:graphicFrameLocks noChangeAspect="1"/>
          </p:cNvGraphicFramePr>
          <p:nvPr userDrawn="1">
            <p:custDataLst>
              <p:tags r:id="rId2"/>
            </p:custDataLst>
            <p:extLst>
              <p:ext uri="{D42A27DB-BD31-4B8C-83A1-F6EECF244321}">
                <p14:modId xmlns:p14="http://schemas.microsoft.com/office/powerpoint/2010/main" val="1482778217"/>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01474" name="think-cell Slide" r:id="rId8" imgW="270" imgH="270" progId="TCLayout.ActiveDocument.1">
                  <p:embed/>
                </p:oleObj>
              </mc:Choice>
              <mc:Fallback>
                <p:oleObj name="think-cell Slide" r:id="rId8" imgW="270" imgH="270" progId="TCLayout.ActiveDocument.1">
                  <p:embed/>
                  <p:pic>
                    <p:nvPicPr>
                      <p:cNvPr id="0" name=""/>
                      <p:cNvPicPr/>
                      <p:nvPr/>
                    </p:nvPicPr>
                    <p:blipFill>
                      <a:blip r:embed="rId9"/>
                      <a:stretch>
                        <a:fillRect/>
                      </a:stretch>
                    </p:blipFill>
                    <p:spPr>
                      <a:xfrm>
                        <a:off x="0" y="0"/>
                        <a:ext cx="158750" cy="158750"/>
                      </a:xfrm>
                      <a:prstGeom prst="rect">
                        <a:avLst/>
                      </a:prstGeom>
                    </p:spPr>
                  </p:pic>
                </p:oleObj>
              </mc:Fallback>
            </mc:AlternateContent>
          </a:graphicData>
        </a:graphic>
      </p:graphicFrame>
      <p:pic>
        <p:nvPicPr>
          <p:cNvPr id="5" name="Picture 4"/>
          <p:cNvPicPr>
            <a:picLocks noChangeAspect="1"/>
          </p:cNvPicPr>
          <p:nvPr userDrawn="1">
            <p:custDataLst>
              <p:tags r:id="rId3"/>
            </p:custDataLst>
          </p:nvPr>
        </p:nvPicPr>
        <p:blipFill>
          <a:blip r:embed="rId6">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47"/>
            <a:ext cx="2506561" cy="291353"/>
          </a:xfrm>
          <a:prstGeom prst="rect">
            <a:avLst/>
          </a:prstGeom>
        </p:spPr>
      </p:pic>
    </p:spTree>
    <p:extLst>
      <p:ext uri="{BB962C8B-B14F-4D97-AF65-F5344CB8AC3E}">
        <p14:creationId xmlns:p14="http://schemas.microsoft.com/office/powerpoint/2010/main" val="3573048368"/>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black">
          <a:xfrm>
            <a:off x="4321174" y="3140274"/>
            <a:ext cx="3546476" cy="577452"/>
          </a:xfrm>
          <a:prstGeom prst="rect">
            <a:avLst/>
          </a:prstGeom>
          <a:noFill/>
          <a:ln>
            <a:noFill/>
          </a:ln>
        </p:spPr>
      </p:pic>
      <p:sp>
        <p:nvSpPr>
          <p:cNvPr id="3" name="Text Box 3"/>
          <p:cNvSpPr txBox="1">
            <a:spLocks noChangeArrowheads="1"/>
          </p:cNvSpPr>
          <p:nvPr/>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solidFill>
                  <a:schemeClr val="bg1">
                    <a:alpha val="99000"/>
                  </a:schemeClr>
                </a:solidFill>
                <a:latin typeface="Segoe UI" pitchFamily="34" charset="0"/>
                <a:cs typeface="Arial" charset="0"/>
              </a:rPr>
              <a:t>© </a:t>
            </a:r>
            <a:r>
              <a:rPr lang="en-US" sz="700" dirty="0" smtClean="0">
                <a:solidFill>
                  <a:schemeClr val="bg1">
                    <a:alpha val="99000"/>
                  </a:schemeClr>
                </a:solidFill>
                <a:latin typeface="Segoe UI" pitchFamily="34" charset="0"/>
                <a:cs typeface="Arial" charset="0"/>
              </a:rPr>
              <a:t>2011 Microsoft </a:t>
            </a:r>
            <a:r>
              <a:rPr lang="en-US" sz="700" dirty="0">
                <a:solidFill>
                  <a:schemeClr val="bg1">
                    <a:alpha val="99000"/>
                  </a:schemeClr>
                </a:soli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solidFill>
                  <a:schemeClr val="bg1">
                    <a:alpha val="99000"/>
                  </a:schemeClr>
                </a:soli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chemeClr val="bg1">
                    <a:alpha val="99000"/>
                  </a:schemeClr>
                </a:solidFill>
                <a:latin typeface="Segoe UI" pitchFamily="34" charset="0"/>
                <a:cs typeface="Arial" charset="0"/>
              </a:rPr>
              <a:t>MICROSOFT </a:t>
            </a:r>
            <a:r>
              <a:rPr lang="en-US" sz="700" dirty="0">
                <a:solidFill>
                  <a:schemeClr val="bg1">
                    <a:alpha val="99000"/>
                  </a:schemeClr>
                </a:solidFill>
                <a:latin typeface="Segoe UI" pitchFamily="34" charset="0"/>
                <a:cs typeface="Arial" charset="0"/>
              </a:rPr>
              <a:t>MAKES NO WARRANTIES, EXPRESS, IMPLIED OR STATUTORY, AS TO THE INFORMATION IN THIS PRESENTATION.</a:t>
            </a:r>
          </a:p>
        </p:txBody>
      </p:sp>
      <p:graphicFrame>
        <p:nvGraphicFramePr>
          <p:cNvPr id="4" name="Object 3" hidden="1"/>
          <p:cNvGraphicFramePr>
            <a:graphicFrameLocks noChangeAspect="1"/>
          </p:cNvGraphicFramePr>
          <p:nvPr userDrawn="1">
            <p:custDataLst>
              <p:tags r:id="rId2"/>
            </p:custDataLst>
            <p:extLst>
              <p:ext uri="{D42A27DB-BD31-4B8C-83A1-F6EECF244321}">
                <p14:modId xmlns:p14="http://schemas.microsoft.com/office/powerpoint/2010/main" val="2147765424"/>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02498" name="think-cell Slide" r:id="rId8" imgW="270" imgH="270" progId="TCLayout.ActiveDocument.1">
                  <p:embed/>
                </p:oleObj>
              </mc:Choice>
              <mc:Fallback>
                <p:oleObj name="think-cell Slide" r:id="rId8" imgW="270" imgH="270" progId="TCLayout.ActiveDocument.1">
                  <p:embed/>
                  <p:pic>
                    <p:nvPicPr>
                      <p:cNvPr id="0" name=""/>
                      <p:cNvPicPr/>
                      <p:nvPr/>
                    </p:nvPicPr>
                    <p:blipFill>
                      <a:blip r:embed="rId9"/>
                      <a:stretch>
                        <a:fillRect/>
                      </a:stretch>
                    </p:blipFill>
                    <p:spPr>
                      <a:xfrm>
                        <a:off x="0" y="0"/>
                        <a:ext cx="158750" cy="158750"/>
                      </a:xfrm>
                      <a:prstGeom prst="rect">
                        <a:avLst/>
                      </a:prstGeom>
                    </p:spPr>
                  </p:pic>
                </p:oleObj>
              </mc:Fallback>
            </mc:AlternateContent>
          </a:graphicData>
        </a:graphic>
      </p:graphicFrame>
      <p:pic>
        <p:nvPicPr>
          <p:cNvPr id="5" name="Picture 2"/>
          <p:cNvPicPr>
            <a:picLocks noChangeAspect="1" noChangeArrowheads="1"/>
          </p:cNvPicPr>
          <p:nvPr userDrawn="1">
            <p:custDataLst>
              <p:tags r:id="rId3"/>
            </p:custDataLst>
          </p:nvPr>
        </p:nvPicPr>
        <p:blipFill>
          <a:blip r:embed="rId7">
            <a:extLst>
              <a:ext uri="{28A0092B-C50C-407E-A947-70E740481C1C}">
                <a14:useLocalDpi xmlns:a14="http://schemas.microsoft.com/office/drawing/2010/main" val="0"/>
              </a:ext>
            </a:extLst>
          </a:blip>
          <a:stretch>
            <a:fillRect/>
          </a:stretch>
        </p:blipFill>
        <p:spPr bwMode="black">
          <a:xfrm>
            <a:off x="4321174" y="3140274"/>
            <a:ext cx="3546476" cy="577452"/>
          </a:xfrm>
          <a:prstGeom prst="rect">
            <a:avLst/>
          </a:prstGeom>
          <a:noFill/>
          <a:ln>
            <a:noFill/>
          </a:ln>
        </p:spPr>
      </p:pic>
      <p:sp>
        <p:nvSpPr>
          <p:cNvPr id="6" name="Text Box 3"/>
          <p:cNvSpPr txBox="1">
            <a:spLocks noChangeArrowheads="1"/>
          </p:cNvSpPr>
          <p:nvPr userDrawn="1">
            <p:custDataLst>
              <p:tags r:id="rId4"/>
            </p:custDataLst>
          </p:nvPr>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solidFill>
                  <a:schemeClr val="bg1">
                    <a:alpha val="99000"/>
                  </a:schemeClr>
                </a:solidFill>
                <a:latin typeface="Segoe UI" pitchFamily="34" charset="0"/>
                <a:cs typeface="Segoe UI"/>
              </a:rPr>
              <a:t>© </a:t>
            </a:r>
            <a:r>
              <a:rPr lang="en-US" sz="700" dirty="0" smtClean="0">
                <a:solidFill>
                  <a:schemeClr val="bg1">
                    <a:alpha val="99000"/>
                  </a:schemeClr>
                </a:solidFill>
                <a:latin typeface="Segoe UI" pitchFamily="34" charset="0"/>
                <a:cs typeface="Segoe UI"/>
              </a:rPr>
              <a:t>2011 Microsoft </a:t>
            </a:r>
            <a:r>
              <a:rPr lang="en-US" sz="700" dirty="0">
                <a:solidFill>
                  <a:schemeClr val="bg1">
                    <a:alpha val="99000"/>
                  </a:schemeClr>
                </a:solidFill>
                <a:latin typeface="Segoe UI" pitchFamily="34" charset="0"/>
                <a:cs typeface="Segoe UI"/>
              </a:rPr>
              <a:t>Corporation. All rights reserved. Microsoft, Windows, Windows Vista and other product names are or may be registered trademarks and/or trademarks in the U.S. and/or other countries.</a:t>
            </a:r>
          </a:p>
          <a:p>
            <a:pPr algn="ctr" defTabSz="914099" eaLnBrk="0" hangingPunct="0"/>
            <a:r>
              <a:rPr lang="en-US" sz="700" dirty="0">
                <a:solidFill>
                  <a:schemeClr val="bg1">
                    <a:alpha val="99000"/>
                  </a:schemeClr>
                </a:solidFill>
                <a:latin typeface="Segoe UI" pitchFamily="34" charset="0"/>
                <a:cs typeface="Segoe UI"/>
              </a:rPr>
              <a:t>The information herein is for informational purposes only and represents the current view of Microsoft Corporation as of the date of this presentation</a:t>
            </a:r>
            <a:r>
              <a:rPr lang="en-US" sz="700" dirty="0" smtClean="0">
                <a:solidFill>
                  <a:schemeClr val="bg1">
                    <a:alpha val="99000"/>
                  </a:schemeClr>
                </a:solidFill>
                <a:latin typeface="Segoe UI" pitchFamily="34" charset="0"/>
                <a:cs typeface="Segoe UI"/>
              </a:rPr>
              <a:t>. Because </a:t>
            </a:r>
            <a:r>
              <a:rPr lang="en-US" sz="700" dirty="0">
                <a:solidFill>
                  <a:schemeClr val="bg1">
                    <a:alpha val="99000"/>
                  </a:schemeClr>
                </a:solidFill>
                <a:latin typeface="Segoe UI" pitchFamily="34" charset="0"/>
                <a:cs typeface="Segoe UI"/>
              </a:rPr>
              <a:t>Microsoft must respond to changing market conditions, it should not be interpreted to be a commitment on the part of Microsoft, and Microsoft cannot guarantee the accuracy of any information provided after the date of this presentation</a:t>
            </a:r>
            <a:r>
              <a:rPr lang="en-US" sz="700" dirty="0" smtClean="0">
                <a:solidFill>
                  <a:schemeClr val="bg1">
                    <a:alpha val="99000"/>
                  </a:schemeClr>
                </a:solidFill>
                <a:latin typeface="Segoe UI" pitchFamily="34" charset="0"/>
                <a:cs typeface="Segoe UI"/>
              </a:rPr>
              <a:t>. MICROSOFT </a:t>
            </a:r>
            <a:r>
              <a:rPr lang="en-US" sz="700" dirty="0">
                <a:solidFill>
                  <a:schemeClr val="bg1">
                    <a:alpha val="99000"/>
                  </a:schemeClr>
                </a:solidFill>
                <a:latin typeface="Segoe UI" pitchFamily="34" charset="0"/>
                <a:cs typeface="Segoe UI"/>
              </a:rPr>
              <a:t>MAKES NO WARRANTIES, EXPRESS, IMPLIED OR STATUTORY, AS TO THE INFORMATION IN THIS PRESENTATION.</a:t>
            </a:r>
          </a:p>
        </p:txBody>
      </p:sp>
    </p:spTree>
    <p:extLst>
      <p:ext uri="{BB962C8B-B14F-4D97-AF65-F5344CB8AC3E}">
        <p14:creationId xmlns:p14="http://schemas.microsoft.com/office/powerpoint/2010/main" val="2640209842"/>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WALKIN - Prints in GRAYSCALE">
    <p:bg bwMode="ltGray">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p:ph type="body" sz="quarter" idx="10" hasCustomPrompt="1"/>
          </p:nvPr>
        </p:nvSpPr>
        <p:spPr>
          <a:xfrm>
            <a:off x="512764" y="2892710"/>
            <a:ext cx="11228440" cy="1218795"/>
          </a:xfrm>
        </p:spPr>
        <p:txBody>
          <a:bodyPr/>
          <a:lstStyle>
            <a:lvl1pPr marL="0" indent="0">
              <a:buNone/>
              <a:defRPr lang="en-US" sz="8800" i="0" kern="1200" spc="-100" baseline="0" dirty="0" smtClean="0">
                <a:solidFill>
                  <a:schemeClr val="bg1">
                    <a:alpha val="99000"/>
                  </a:schemeClr>
                </a:soli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p:ph type="body" sz="quarter" idx="11" hasCustomPrompt="1"/>
          </p:nvPr>
        </p:nvSpPr>
        <p:spPr>
          <a:xfrm>
            <a:off x="512763" y="4343400"/>
            <a:ext cx="7513637" cy="443198"/>
          </a:xfrm>
        </p:spPr>
        <p:txBody>
          <a:bodyPr/>
          <a:lstStyle>
            <a:lvl1pPr marL="0" indent="0">
              <a:buNone/>
              <a:defRPr lang="en-US" sz="3200" kern="1200" spc="-100" baseline="0" dirty="0">
                <a:solidFill>
                  <a:schemeClr val="bg1">
                    <a:alpha val="99000"/>
                  </a:schemeClr>
                </a:solidFill>
                <a:latin typeface="+mj-lt"/>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p:nvPicPr>
        <p:blipFill rotWithShape="1">
          <a:blip r:embed="rId9">
            <a:extLst>
              <a:ext uri="{BEBA8EAE-BF5A-486C-A8C5-ECC9F3942E4B}">
                <a14:imgProps xmlns:a14="http://schemas.microsoft.com/office/drawing/2010/main">
                  <a14:imgLayer r:embed="rId10">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51"/>
            <a:ext cx="1595652" cy="268366"/>
          </a:xfrm>
          <a:prstGeom prst="rect">
            <a:avLst/>
          </a:prstGeom>
          <a:noFill/>
          <a:ln>
            <a:noFill/>
          </a:ln>
        </p:spPr>
      </p:pic>
      <p:pic>
        <p:nvPicPr>
          <p:cNvPr id="7" name="Picture 6"/>
          <p:cNvPicPr>
            <a:picLocks noChangeAspect="1"/>
          </p:cNvPicPr>
          <p:nvPr/>
        </p:nvPicPr>
        <p:blipFill>
          <a:blip r:embed="rId11">
            <a:extLst>
              <a:ext uri="{BEBA8EAE-BF5A-486C-A8C5-ECC9F3942E4B}">
                <a14:imgProps xmlns:a14="http://schemas.microsoft.com/office/drawing/2010/main">
                  <a14:imgLayer r:embed="rId12">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3" y="228600"/>
            <a:ext cx="2497827" cy="290338"/>
          </a:xfrm>
          <a:prstGeom prst="rect">
            <a:avLst/>
          </a:prstGeom>
        </p:spPr>
      </p:pic>
      <p:graphicFrame>
        <p:nvGraphicFramePr>
          <p:cNvPr id="6" name="Object 5" hidden="1"/>
          <p:cNvGraphicFramePr>
            <a:graphicFrameLocks noChangeAspect="1"/>
          </p:cNvGraphicFramePr>
          <p:nvPr userDrawn="1">
            <p:custDataLst>
              <p:tags r:id="rId2"/>
            </p:custDataLst>
            <p:extLst>
              <p:ext uri="{D42A27DB-BD31-4B8C-83A1-F6EECF244321}">
                <p14:modId xmlns:p14="http://schemas.microsoft.com/office/powerpoint/2010/main" val="3085020974"/>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03522" name="think-cell Slide" r:id="rId13" imgW="270" imgH="270" progId="TCLayout.ActiveDocument.1">
                  <p:embed/>
                </p:oleObj>
              </mc:Choice>
              <mc:Fallback>
                <p:oleObj name="think-cell Slide" r:id="rId13" imgW="270" imgH="270" progId="TCLayout.ActiveDocument.1">
                  <p:embed/>
                  <p:pic>
                    <p:nvPicPr>
                      <p:cNvPr id="0" name=""/>
                      <p:cNvPicPr/>
                      <p:nvPr/>
                    </p:nvPicPr>
                    <p:blipFill>
                      <a:blip r:embed="rId14"/>
                      <a:stretch>
                        <a:fillRect/>
                      </a:stretch>
                    </p:blipFill>
                    <p:spPr>
                      <a:xfrm>
                        <a:off x="0" y="0"/>
                        <a:ext cx="158750" cy="158750"/>
                      </a:xfrm>
                      <a:prstGeom prst="rect">
                        <a:avLst/>
                      </a:prstGeom>
                    </p:spPr>
                  </p:pic>
                </p:oleObj>
              </mc:Fallback>
            </mc:AlternateContent>
          </a:graphicData>
        </a:graphic>
      </p:graphicFrame>
      <p:sp>
        <p:nvSpPr>
          <p:cNvPr id="8" name="Text Placeholder 5"/>
          <p:cNvSpPr>
            <a:spLocks noGrp="1"/>
          </p:cNvSpPr>
          <p:nvPr>
            <p:ph type="body" sz="quarter" idx="10" hasCustomPrompt="1"/>
            <p:custDataLst>
              <p:tags r:id="rId3"/>
            </p:custDataLst>
          </p:nvPr>
        </p:nvSpPr>
        <p:spPr>
          <a:xfrm>
            <a:off x="512764" y="2816510"/>
            <a:ext cx="11155680" cy="997196"/>
          </a:xfrm>
        </p:spPr>
        <p:txBody>
          <a:bodyPr anchor="b"/>
          <a:lstStyle>
            <a:lvl1pPr marL="0" indent="0">
              <a:buNone/>
              <a:defRPr lang="en-US" sz="7200" i="0" kern="1200" spc="-100" baseline="0" dirty="0" smtClean="0">
                <a:solidFill>
                  <a:schemeClr val="bg1">
                    <a:alpha val="99000"/>
                  </a:schemeClr>
                </a:soli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9" name="Text Placeholder 8"/>
          <p:cNvSpPr>
            <a:spLocks noGrp="1"/>
          </p:cNvSpPr>
          <p:nvPr>
            <p:ph type="body" sz="quarter" idx="11" hasCustomPrompt="1"/>
            <p:custDataLst>
              <p:tags r:id="rId4"/>
            </p:custDataLst>
          </p:nvPr>
        </p:nvSpPr>
        <p:spPr>
          <a:xfrm>
            <a:off x="512762" y="4267200"/>
            <a:ext cx="9144000" cy="443198"/>
          </a:xfrm>
        </p:spPr>
        <p:txBody>
          <a:bodyPr/>
          <a:lstStyle>
            <a:lvl1pPr marL="0" indent="0">
              <a:lnSpc>
                <a:spcPct val="100000"/>
              </a:lnSpc>
              <a:spcBef>
                <a:spcPts val="0"/>
              </a:spcBef>
              <a:buNone/>
              <a:defRPr lang="en-US" sz="3200" kern="1200" spc="-100" baseline="0" dirty="0">
                <a:solidFill>
                  <a:schemeClr val="bg1">
                    <a:alpha val="99000"/>
                  </a:schemeClr>
                </a:solidFill>
                <a:latin typeface="+mj-lt"/>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10" name="Picture 9" descr="Microsoft logo and tagline"/>
          <p:cNvPicPr>
            <a:picLocks noChangeAspect="1" noChangeArrowheads="1"/>
          </p:cNvPicPr>
          <p:nvPr userDrawn="1">
            <p:custDataLst>
              <p:tags r:id="rId5"/>
            </p:custDataLst>
          </p:nvPr>
        </p:nvPicPr>
        <p:blipFill rotWithShape="1">
          <a:blip r:embed="rId9">
            <a:extLst>
              <a:ext uri="{BEBA8EAE-BF5A-486C-A8C5-ECC9F3942E4B}">
                <a14:imgProps xmlns:a14="http://schemas.microsoft.com/office/drawing/2010/main">
                  <a14:imgLayer r:embed="rId10">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51"/>
            <a:ext cx="1595652" cy="268366"/>
          </a:xfrm>
          <a:prstGeom prst="rect">
            <a:avLst/>
          </a:prstGeom>
          <a:noFill/>
          <a:ln>
            <a:noFill/>
          </a:ln>
        </p:spPr>
      </p:pic>
      <p:pic>
        <p:nvPicPr>
          <p:cNvPr id="11" name="Picture 10"/>
          <p:cNvPicPr>
            <a:picLocks noChangeAspect="1"/>
          </p:cNvPicPr>
          <p:nvPr userDrawn="1">
            <p:custDataLst>
              <p:tags r:id="rId6"/>
            </p:custDataLst>
          </p:nvPr>
        </p:nvPicPr>
        <p:blipFill>
          <a:blip r:embed="rId11">
            <a:extLst>
              <a:ext uri="{BEBA8EAE-BF5A-486C-A8C5-ECC9F3942E4B}">
                <a14:imgProps xmlns:a14="http://schemas.microsoft.com/office/drawing/2010/main">
                  <a14:imgLayer r:embed="rId12">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3" y="228600"/>
            <a:ext cx="2497827" cy="290338"/>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4"/>
              </a:buBlip>
              <a:defRPr>
                <a:gradFill>
                  <a:gsLst>
                    <a:gs pos="0">
                      <a:srgbClr val="FFFFFF"/>
                    </a:gs>
                    <a:gs pos="86000">
                      <a:srgbClr val="FFFFFF"/>
                    </a:gs>
                  </a:gsLst>
                  <a:lin ang="5400000" scaled="0"/>
                </a:gradFill>
              </a:defRPr>
            </a:lvl1pPr>
            <a:lvl2pPr marL="855663" indent="-395288">
              <a:buClr>
                <a:srgbClr val="FFFFFF"/>
              </a:buClr>
              <a:buSzPct val="70000"/>
              <a:buFontTx/>
              <a:buBlip>
                <a:blip r:embed="rId4"/>
              </a:buBlip>
              <a:defRPr>
                <a:gradFill>
                  <a:gsLst>
                    <a:gs pos="0">
                      <a:srgbClr val="FFFFFF"/>
                    </a:gs>
                    <a:gs pos="86000">
                      <a:srgbClr val="FFFFFF"/>
                    </a:gs>
                  </a:gsLst>
                  <a:lin ang="5400000" scaled="0"/>
                </a:gradFill>
              </a:defRPr>
            </a:lvl2pPr>
            <a:lvl3pPr marL="1258888" indent="-403225">
              <a:buClr>
                <a:srgbClr val="FFFFFF"/>
              </a:buClr>
              <a:buSzPct val="70000"/>
              <a:buFontTx/>
              <a:buBlip>
                <a:blip r:embed="rId4"/>
              </a:buBlip>
              <a:defRPr>
                <a:gradFill>
                  <a:gsLst>
                    <a:gs pos="0">
                      <a:srgbClr val="FFFFFF"/>
                    </a:gs>
                    <a:gs pos="86000">
                      <a:srgbClr val="FFFFFF"/>
                    </a:gs>
                  </a:gsLst>
                  <a:lin ang="5400000" scaled="0"/>
                </a:gradFill>
              </a:defRPr>
            </a:lvl3pPr>
            <a:lvl4pPr marL="1604963" indent="-346075">
              <a:buClr>
                <a:srgbClr val="FFFFFF"/>
              </a:buClr>
              <a:buSzPct val="70000"/>
              <a:buFontTx/>
              <a:buBlip>
                <a:blip r:embed="rId4"/>
              </a:buBlip>
              <a:defRPr>
                <a:gradFill>
                  <a:gsLst>
                    <a:gs pos="0">
                      <a:srgbClr val="FFFFFF"/>
                    </a:gs>
                    <a:gs pos="86000">
                      <a:srgbClr val="FFFFFF"/>
                    </a:gs>
                  </a:gsLst>
                  <a:lin ang="5400000" scaled="0"/>
                </a:gradFill>
              </a:defRPr>
            </a:lvl4pPr>
            <a:lvl5pPr marL="1941513" indent="-336550">
              <a:buClr>
                <a:srgbClr val="FFFFFF"/>
              </a:buClr>
              <a:buSzPct val="70000"/>
              <a:buFontTx/>
              <a:buBlip>
                <a:blip r:embed="rId4"/>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graphicFrame>
        <p:nvGraphicFramePr>
          <p:cNvPr id="4" name="Object 3" hidden="1"/>
          <p:cNvGraphicFramePr>
            <a:graphicFrameLocks noChangeAspect="1"/>
          </p:cNvGraphicFramePr>
          <p:nvPr userDrawn="1">
            <p:custDataLst>
              <p:tags r:id="rId2"/>
            </p:custDataLst>
            <p:extLst>
              <p:ext uri="{D42A27DB-BD31-4B8C-83A1-F6EECF244321}">
                <p14:modId xmlns:p14="http://schemas.microsoft.com/office/powerpoint/2010/main" val="1920102409"/>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04546"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0" y="0"/>
                        <a:ext cx="158750" cy="158750"/>
                      </a:xfrm>
                      <a:prstGeom prst="rect">
                        <a:avLst/>
                      </a:prstGeom>
                    </p:spPr>
                  </p:pic>
                </p:oleObj>
              </mc:Fallback>
            </mc:AlternateContent>
          </a:graphicData>
        </a:graphic>
      </p:graphicFrame>
    </p:spTree>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4"/>
              </a:buBlip>
              <a:defRPr>
                <a:gradFill>
                  <a:gsLst>
                    <a:gs pos="0">
                      <a:srgbClr val="FFFFFF"/>
                    </a:gs>
                    <a:gs pos="86000">
                      <a:srgbClr val="FFFFFF"/>
                    </a:gs>
                  </a:gsLst>
                  <a:lin ang="5400000" scaled="0"/>
                </a:gradFill>
              </a:defRPr>
            </a:lvl1pPr>
            <a:lvl2pPr marL="855663" indent="-395288">
              <a:buClr>
                <a:srgbClr val="FFFFFF"/>
              </a:buClr>
              <a:buSzPct val="70000"/>
              <a:buFontTx/>
              <a:buBlip>
                <a:blip r:embed="rId4"/>
              </a:buBlip>
              <a:defRPr>
                <a:gradFill>
                  <a:gsLst>
                    <a:gs pos="0">
                      <a:srgbClr val="FFFFFF"/>
                    </a:gs>
                    <a:gs pos="86000">
                      <a:srgbClr val="FFFFFF"/>
                    </a:gs>
                  </a:gsLst>
                  <a:lin ang="5400000" scaled="0"/>
                </a:gradFill>
              </a:defRPr>
            </a:lvl2pPr>
            <a:lvl3pPr marL="1258888" indent="-403225">
              <a:buClr>
                <a:srgbClr val="FFFFFF"/>
              </a:buClr>
              <a:buSzPct val="70000"/>
              <a:buFontTx/>
              <a:buBlip>
                <a:blip r:embed="rId4"/>
              </a:buBlip>
              <a:defRPr>
                <a:gradFill>
                  <a:gsLst>
                    <a:gs pos="0">
                      <a:srgbClr val="FFFFFF"/>
                    </a:gs>
                    <a:gs pos="86000">
                      <a:srgbClr val="FFFFFF"/>
                    </a:gs>
                  </a:gsLst>
                  <a:lin ang="5400000" scaled="0"/>
                </a:gradFill>
              </a:defRPr>
            </a:lvl3pPr>
            <a:lvl4pPr marL="1604963" indent="-346075">
              <a:buClr>
                <a:srgbClr val="FFFFFF"/>
              </a:buClr>
              <a:buSzPct val="70000"/>
              <a:buFontTx/>
              <a:buBlip>
                <a:blip r:embed="rId4"/>
              </a:buBlip>
              <a:defRPr>
                <a:gradFill>
                  <a:gsLst>
                    <a:gs pos="0">
                      <a:srgbClr val="FFFFFF"/>
                    </a:gs>
                    <a:gs pos="86000">
                      <a:srgbClr val="FFFFFF"/>
                    </a:gs>
                  </a:gsLst>
                  <a:lin ang="5400000" scaled="0"/>
                </a:gradFill>
              </a:defRPr>
            </a:lvl4pPr>
            <a:lvl5pPr marL="1941513" indent="-336550">
              <a:buClr>
                <a:srgbClr val="FFFFFF"/>
              </a:buClr>
              <a:buSzPct val="70000"/>
              <a:buFontTx/>
              <a:buBlip>
                <a:blip r:embed="rId4"/>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graphicFrame>
        <p:nvGraphicFramePr>
          <p:cNvPr id="5" name="Object 4" hidden="1"/>
          <p:cNvGraphicFramePr>
            <a:graphicFrameLocks noChangeAspect="1"/>
          </p:cNvGraphicFramePr>
          <p:nvPr userDrawn="1">
            <p:custDataLst>
              <p:tags r:id="rId2"/>
            </p:custDataLst>
            <p:extLst>
              <p:ext uri="{D42A27DB-BD31-4B8C-83A1-F6EECF244321}">
                <p14:modId xmlns:p14="http://schemas.microsoft.com/office/powerpoint/2010/main" val="1347953599"/>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05570"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0" y="0"/>
                        <a:ext cx="158750" cy="158750"/>
                      </a:xfrm>
                      <a:prstGeom prst="rect">
                        <a:avLst/>
                      </a:prstGeom>
                    </p:spPr>
                  </p:pic>
                </p:oleObj>
              </mc:Fallback>
            </mc:AlternateContent>
          </a:graphicData>
        </a:graphic>
      </p:graphicFrame>
    </p:spTree>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519114" y="1905000"/>
            <a:ext cx="11149012" cy="1618905"/>
          </a:xfrm>
        </p:spPr>
        <p:txBody>
          <a:bodyPr/>
          <a:lstStyle>
            <a:lvl1pPr>
              <a:lnSpc>
                <a:spcPct val="90000"/>
              </a:lnSpc>
              <a:defRPr sz="2400"/>
            </a:lvl1pPr>
            <a:lvl2pPr>
              <a:lnSpc>
                <a:spcPct val="90000"/>
              </a:lnSpc>
              <a:defRPr sz="2000"/>
            </a:lvl2pPr>
            <a:lvl3pPr>
              <a:lnSpc>
                <a:spcPct val="90000"/>
              </a:lnSpc>
              <a:defRPr sz="1800"/>
            </a:lvl3pPr>
            <a:lvl4pPr>
              <a:lnSpc>
                <a:spcPct val="90000"/>
              </a:lnSpc>
              <a:defRPr sz="1800"/>
            </a:lvl4pPr>
            <a:lvl5pPr>
              <a:lnSpc>
                <a:spcPct val="90000"/>
              </a:lnSpc>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3904787100"/>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5484" name="think-cell Slide" r:id="rId6" imgW="270" imgH="270" progId="TCLayout.ActiveDocument.1">
                  <p:embed/>
                </p:oleObj>
              </mc:Choice>
              <mc:Fallback>
                <p:oleObj name="think-cell Slide" r:id="rId6" imgW="270" imgH="270" progId="TCLayout.ActiveDocument.1">
                  <p:embed/>
                  <p:pic>
                    <p:nvPicPr>
                      <p:cNvPr id="0" name=""/>
                      <p:cNvPicPr/>
                      <p:nvPr/>
                    </p:nvPicPr>
                    <p:blipFill>
                      <a:blip r:embed="rId7"/>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p:custDataLst>
              <p:tags r:id="rId3"/>
            </p:custDataLst>
          </p:nvPr>
        </p:nvSpPr>
        <p:spPr>
          <a:xfrm>
            <a:off x="519112" y="228600"/>
            <a:ext cx="11149013" cy="747897"/>
          </a:xfrm>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Segoe UI"/>
              </a:defRPr>
            </a:lvl1pPr>
          </a:lstStyle>
          <a:p>
            <a:r>
              <a:rPr lang="en-US" smtClean="0"/>
              <a:t>Click to edit Master title style</a:t>
            </a:r>
            <a:endParaRPr lang="en-US" dirty="0"/>
          </a:p>
        </p:txBody>
      </p:sp>
      <p:sp>
        <p:nvSpPr>
          <p:cNvPr id="6" name="Content Placeholder 5"/>
          <p:cNvSpPr>
            <a:spLocks noGrp="1"/>
          </p:cNvSpPr>
          <p:nvPr>
            <p:ph sz="quarter" idx="10"/>
            <p:custDataLst>
              <p:tags r:id="rId4"/>
            </p:custDataLst>
          </p:nvPr>
        </p:nvSpPr>
        <p:spPr>
          <a:xfrm>
            <a:off x="516572" y="1420812"/>
            <a:ext cx="11155680" cy="2098010"/>
          </a:xfrm>
        </p:spPr>
        <p:txBody>
          <a:bodyPr/>
          <a:lstStyle>
            <a:lvl1pPr marL="0" indent="0">
              <a:buFontTx/>
              <a:buNone/>
              <a:defRPr sz="3200"/>
            </a:lvl1pPr>
            <a:lvl2pPr marL="125413" indent="0">
              <a:buFontTx/>
              <a:buNone/>
              <a:defRPr sz="2800"/>
            </a:lvl2pPr>
            <a:lvl3pPr marL="228600" indent="0">
              <a:buFontTx/>
              <a:buNone/>
              <a:defRPr sz="2400"/>
            </a:lvl3pPr>
            <a:lvl4pPr marL="349250" indent="0">
              <a:buFontTx/>
              <a:buNone/>
              <a:defRPr sz="2000"/>
            </a:lvl4pPr>
            <a:lvl5pPr marL="457200" indent="0">
              <a:buFontTx/>
              <a:buNone/>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98891190"/>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147811243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6508"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p:custDataLst>
              <p:tags r:id="rId3"/>
            </p:custDataLst>
          </p:nvPr>
        </p:nvSpPr>
        <p:spPr>
          <a:xfrm>
            <a:off x="519112" y="228600"/>
            <a:ext cx="11149013" cy="747897"/>
          </a:xfrm>
        </p:spPr>
        <p:txBody>
          <a:bodyPr/>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3351859287"/>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ext uri="{D42A27DB-BD31-4B8C-83A1-F6EECF244321}">
                <p14:modId xmlns:p14="http://schemas.microsoft.com/office/powerpoint/2010/main" val="1027794630"/>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7532"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0" y="0"/>
                        <a:ext cx="158750" cy="158750"/>
                      </a:xfrm>
                      <a:prstGeom prst="rect">
                        <a:avLst/>
                      </a:prstGeom>
                    </p:spPr>
                  </p:pic>
                </p:oleObj>
              </mc:Fallback>
            </mc:AlternateContent>
          </a:graphicData>
        </a:graphic>
      </p:graphicFrame>
    </p:spTree>
    <p:extLst>
      <p:ext uri="{BB962C8B-B14F-4D97-AF65-F5344CB8AC3E}">
        <p14:creationId xmlns:p14="http://schemas.microsoft.com/office/powerpoint/2010/main" val="3388748840"/>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bg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3172861780"/>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8556" name="think-cell Slide" r:id="rId8" imgW="270" imgH="270" progId="TCLayout.ActiveDocument.1">
                  <p:embed/>
                </p:oleObj>
              </mc:Choice>
              <mc:Fallback>
                <p:oleObj name="think-cell Slide" r:id="rId8" imgW="270" imgH="270" progId="TCLayout.ActiveDocument.1">
                  <p:embed/>
                  <p:pic>
                    <p:nvPicPr>
                      <p:cNvPr id="0" name=""/>
                      <p:cNvPicPr/>
                      <p:nvPr/>
                    </p:nvPicPr>
                    <p:blipFill>
                      <a:blip r:embed="rId9"/>
                      <a:stretch>
                        <a:fillRect/>
                      </a:stretch>
                    </p:blipFill>
                    <p:spPr>
                      <a:xfrm>
                        <a:off x="0" y="0"/>
                        <a:ext cx="158750" cy="158750"/>
                      </a:xfrm>
                      <a:prstGeom prst="rect">
                        <a:avLst/>
                      </a:prstGeom>
                    </p:spPr>
                  </p:pic>
                </p:oleObj>
              </mc:Fallback>
            </mc:AlternateContent>
          </a:graphicData>
        </a:graphic>
      </p:graphicFrame>
      <p:sp>
        <p:nvSpPr>
          <p:cNvPr id="19" name="Rectangle 18"/>
          <p:cNvSpPr/>
          <p:nvPr userDrawn="1">
            <p:custDataLst>
              <p:tags r:id="rId3"/>
            </p:custDataLst>
          </p:nvPr>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 name="Title 1"/>
          <p:cNvSpPr>
            <a:spLocks noGrp="1"/>
          </p:cNvSpPr>
          <p:nvPr>
            <p:ph type="title"/>
            <p:custDataLst>
              <p:tags r:id="rId4"/>
            </p:custDataLst>
          </p:nvPr>
        </p:nvSpPr>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Segoe UI"/>
              </a:defRPr>
            </a:lvl1pPr>
          </a:lstStyle>
          <a:p>
            <a:r>
              <a:rPr lang="en-US" dirty="0" smtClean="0"/>
              <a:t>Click to edit Master title style</a:t>
            </a:r>
            <a:endParaRPr lang="en-US" dirty="0"/>
          </a:p>
        </p:txBody>
      </p:sp>
      <p:sp>
        <p:nvSpPr>
          <p:cNvPr id="5" name="Text Placeholder 4"/>
          <p:cNvSpPr>
            <a:spLocks noGrp="1"/>
          </p:cNvSpPr>
          <p:nvPr>
            <p:ph type="body" sz="quarter" idx="11"/>
            <p:custDataLst>
              <p:tags r:id="rId5"/>
            </p:custDataLst>
          </p:nvPr>
        </p:nvSpPr>
        <p:spPr>
          <a:xfrm>
            <a:off x="3473804" y="3417661"/>
            <a:ext cx="6945312" cy="1241878"/>
          </a:xfrm>
        </p:spPr>
        <p:txBody>
          <a:bodyPr lIns="182880" tIns="182880" anchor="ctr" anchorCtr="0"/>
          <a:lstStyle>
            <a:lvl1pPr marL="574675" indent="-571500">
              <a:spcAft>
                <a:spcPts val="1200"/>
              </a:spcAft>
              <a:buNone/>
              <a:defRPr lang="en-US" sz="4400"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a:defRPr lang="en-US" sz="2400" kern="1200" spc="-50" baseline="0" dirty="0">
                <a:gradFill>
                  <a:gsLst>
                    <a:gs pos="0">
                      <a:srgbClr val="595959"/>
                    </a:gs>
                    <a:gs pos="86000">
                      <a:srgbClr val="595959"/>
                    </a:gs>
                  </a:gsLst>
                  <a:lin ang="5400000" scaled="0"/>
                </a:gradFill>
                <a:latin typeface="+mn-lt"/>
                <a:ea typeface="+mn-ea"/>
                <a:cs typeface="+mn-cs"/>
              </a:defRPr>
            </a:lvl2pPr>
          </a:lstStyle>
          <a:p>
            <a:pPr marL="3175" lvl="0" indent="0" algn="l" defTabSz="914363" rtl="0" eaLnBrk="1" latinLnBrk="0" hangingPunct="1">
              <a:lnSpc>
                <a:spcPct val="90000"/>
              </a:lnSpc>
              <a:spcBef>
                <a:spcPts val="0"/>
              </a:spcBef>
              <a:spcAft>
                <a:spcPts val="900"/>
              </a:spcAft>
              <a:buSzPct val="80000"/>
            </a:pPr>
            <a:r>
              <a:rPr lang="en-US" dirty="0" smtClean="0"/>
              <a:t>Click to edit Master text styles</a:t>
            </a:r>
          </a:p>
          <a:p>
            <a:pPr marL="3175" lvl="1" indent="0" algn="l" defTabSz="914363" rtl="0" eaLnBrk="1" latinLnBrk="0" hangingPunct="1">
              <a:lnSpc>
                <a:spcPct val="90000"/>
              </a:lnSpc>
              <a:spcBef>
                <a:spcPts val="0"/>
              </a:spcBef>
              <a:buSzPct val="80000"/>
              <a:buFont typeface="Arial" pitchFamily="34" charset="0"/>
              <a:buNone/>
            </a:pPr>
            <a:r>
              <a:rPr lang="en-US" dirty="0" smtClean="0"/>
              <a:t>Second level</a:t>
            </a:r>
          </a:p>
        </p:txBody>
      </p:sp>
      <p:sp>
        <p:nvSpPr>
          <p:cNvPr id="18" name="Freeform 105"/>
          <p:cNvSpPr>
            <a:spLocks/>
          </p:cNvSpPr>
          <p:nvPr userDrawn="1">
            <p:custDataLst>
              <p:tags r:id="rId6"/>
            </p:custDataLst>
          </p:nvPr>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305" tIns="41153" rIns="82305" bIns="41153" numCol="1" anchor="t" anchorCtr="0" compatLnSpc="1">
            <a:prstTxWarp prst="textNoShape">
              <a:avLst/>
            </a:prstTxWarp>
          </a:bodyPr>
          <a:lstStyle/>
          <a:p>
            <a:pPr lvl="0" defTabSz="1218987"/>
            <a:endParaRPr lang="en-US" sz="1600">
              <a:solidFill>
                <a:srgbClr val="292929"/>
              </a:solidFill>
            </a:endParaRPr>
          </a:p>
        </p:txBody>
      </p:sp>
    </p:spTree>
    <p:extLst>
      <p:ext uri="{BB962C8B-B14F-4D97-AF65-F5344CB8AC3E}">
        <p14:creationId xmlns:p14="http://schemas.microsoft.com/office/powerpoint/2010/main" val="2166392093"/>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2"/>
            </p:custDataLst>
            <p:extLst>
              <p:ext uri="{D42A27DB-BD31-4B8C-83A1-F6EECF244321}">
                <p14:modId xmlns:p14="http://schemas.microsoft.com/office/powerpoint/2010/main" val="2256045597"/>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9580" name="think-cell Slide" r:id="rId8" imgW="270" imgH="270" progId="TCLayout.ActiveDocument.1">
                  <p:embed/>
                </p:oleObj>
              </mc:Choice>
              <mc:Fallback>
                <p:oleObj name="think-cell Slide" r:id="rId8" imgW="270" imgH="270" progId="TCLayout.ActiveDocument.1">
                  <p:embed/>
                  <p:pic>
                    <p:nvPicPr>
                      <p:cNvPr id="0" name=""/>
                      <p:cNvPicPr/>
                      <p:nvPr/>
                    </p:nvPicPr>
                    <p:blipFill>
                      <a:blip r:embed="rId9"/>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ctrTitle"/>
            <p:custDataLst>
              <p:tags r:id="rId3"/>
            </p:custDataLst>
          </p:nvPr>
        </p:nvSpPr>
        <p:spPr>
          <a:xfrm>
            <a:off x="1554480" y="1645920"/>
            <a:ext cx="5943600" cy="1477328"/>
          </a:xfrm>
        </p:spPr>
        <p:txBody>
          <a:bodyPr anchor="b" anchorCtr="0">
            <a:spAutoFit/>
          </a:bodyPr>
          <a:lstStyle>
            <a:lvl1pPr>
              <a:lnSpc>
                <a:spcPct val="100000"/>
              </a:lnSpc>
              <a:spcBef>
                <a:spcPts val="0"/>
              </a:spcBef>
              <a:defRPr sz="4800" baseline="0">
                <a:solidFill>
                  <a:schemeClr val="bg1">
                    <a:alpha val="98000"/>
                  </a:schemeClr>
                </a:solidFill>
              </a:defRPr>
            </a:lvl1pPr>
          </a:lstStyle>
          <a:p>
            <a:r>
              <a:rPr lang="en-US" dirty="0" smtClean="0"/>
              <a:t>Click to edit Master title style</a:t>
            </a:r>
            <a:endParaRPr lang="en-US" dirty="0"/>
          </a:p>
        </p:txBody>
      </p:sp>
      <p:sp>
        <p:nvSpPr>
          <p:cNvPr id="3" name="Subtitle 2"/>
          <p:cNvSpPr>
            <a:spLocks noGrp="1"/>
          </p:cNvSpPr>
          <p:nvPr>
            <p:ph type="subTitle" idx="1"/>
            <p:custDataLst>
              <p:tags r:id="rId4"/>
            </p:custDataLst>
          </p:nvPr>
        </p:nvSpPr>
        <p:spPr>
          <a:xfrm>
            <a:off x="1554480" y="5303520"/>
            <a:ext cx="5943600" cy="369332"/>
          </a:xfrm>
        </p:spPr>
        <p:txBody>
          <a:bodyPr>
            <a:spAutoFit/>
          </a:bodyPr>
          <a:lstStyle>
            <a:lvl1pPr marL="0" indent="0" algn="l" defTabSz="914363" rtl="0" eaLnBrk="1" latinLnBrk="0" hangingPunct="1">
              <a:lnSpc>
                <a:spcPct val="10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Click to edit Master subtitle style</a:t>
            </a:r>
            <a:endParaRPr lang="en-US" dirty="0"/>
          </a:p>
        </p:txBody>
      </p:sp>
      <p:sp>
        <p:nvSpPr>
          <p:cNvPr id="7" name="Text Placeholder 6"/>
          <p:cNvSpPr>
            <a:spLocks noGrp="1"/>
          </p:cNvSpPr>
          <p:nvPr>
            <p:ph type="body" sz="quarter" idx="10" hasCustomPrompt="1"/>
            <p:custDataLst>
              <p:tags r:id="rId5"/>
            </p:custDataLst>
          </p:nvPr>
        </p:nvSpPr>
        <p:spPr>
          <a:xfrm>
            <a:off x="1554480" y="4206240"/>
            <a:ext cx="8872538" cy="1015663"/>
          </a:xfrm>
        </p:spPr>
        <p:txBody>
          <a:bodyPr anchor="t" anchorCtr="0">
            <a:spAutoFit/>
            <a:scene3d>
              <a:camera prst="orthographicFront"/>
              <a:lightRig rig="flat" dir="t"/>
            </a:scene3d>
            <a:sp3d>
              <a:contourClr>
                <a:schemeClr val="bg2"/>
              </a:contourClr>
            </a:sp3d>
          </a:bodyPr>
          <a:lstStyle>
            <a:lvl1pPr marL="0" indent="0" algn="l" defTabSz="914363" rtl="0" eaLnBrk="1" latinLnBrk="0" hangingPunct="1">
              <a:lnSpc>
                <a:spcPct val="100000"/>
              </a:lnSpc>
              <a:spcBef>
                <a:spcPct val="20000"/>
              </a:spcBef>
              <a:buSzPct val="80000"/>
              <a:buFont typeface="Arial" pitchFamily="34" charset="0"/>
              <a:buNone/>
              <a:defRPr kumimoji="0" lang="en-US" sz="6600" b="0" i="0" u="none" strike="noStrike" kern="1200" cap="none" spc="-642"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custDataLst>
              <p:tags r:id="rId6"/>
            </p:custDataLst>
          </p:nvPr>
        </p:nvGrpSpPr>
        <p:grpSpPr>
          <a:xfrm>
            <a:off x="7713385" y="2136047"/>
            <a:ext cx="3499128" cy="2114058"/>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403524709"/>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2"/>
            </p:custDataLst>
            <p:extLst>
              <p:ext uri="{D42A27DB-BD31-4B8C-83A1-F6EECF244321}">
                <p14:modId xmlns:p14="http://schemas.microsoft.com/office/powerpoint/2010/main" val="169142168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0604" name="think-cell Slide" r:id="rId8" imgW="270" imgH="270" progId="TCLayout.ActiveDocument.1">
                  <p:embed/>
                </p:oleObj>
              </mc:Choice>
              <mc:Fallback>
                <p:oleObj name="think-cell Slide" r:id="rId8" imgW="270" imgH="270" progId="TCLayout.ActiveDocument.1">
                  <p:embed/>
                  <p:pic>
                    <p:nvPicPr>
                      <p:cNvPr id="0" name=""/>
                      <p:cNvPicPr/>
                      <p:nvPr/>
                    </p:nvPicPr>
                    <p:blipFill>
                      <a:blip r:embed="rId9"/>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ctrTitle"/>
            <p:custDataLst>
              <p:tags r:id="rId3"/>
            </p:custDataLst>
          </p:nvPr>
        </p:nvSpPr>
        <p:spPr>
          <a:xfrm>
            <a:off x="1554480" y="1645920"/>
            <a:ext cx="5943600" cy="1477328"/>
          </a:xfrm>
        </p:spPr>
        <p:txBody>
          <a:bodyPr anchor="b" anchorCtr="0">
            <a:spAutoFit/>
          </a:bodyPr>
          <a:lstStyle>
            <a:lvl1pPr>
              <a:lnSpc>
                <a:spcPct val="100000"/>
              </a:lnSpc>
              <a:defRPr sz="4800" baseline="0">
                <a:solidFill>
                  <a:schemeClr val="bg1">
                    <a:alpha val="98000"/>
                  </a:schemeClr>
                </a:solidFill>
              </a:defRPr>
            </a:lvl1pPr>
          </a:lstStyle>
          <a:p>
            <a:r>
              <a:rPr lang="en-US" dirty="0" smtClean="0"/>
              <a:t>Click to edit Master title style</a:t>
            </a:r>
            <a:endParaRPr lang="en-US" dirty="0"/>
          </a:p>
        </p:txBody>
      </p:sp>
      <p:sp>
        <p:nvSpPr>
          <p:cNvPr id="3" name="Subtitle 2"/>
          <p:cNvSpPr>
            <a:spLocks noGrp="1"/>
          </p:cNvSpPr>
          <p:nvPr>
            <p:ph type="subTitle" idx="1"/>
            <p:custDataLst>
              <p:tags r:id="rId4"/>
            </p:custDataLst>
          </p:nvPr>
        </p:nvSpPr>
        <p:spPr>
          <a:xfrm>
            <a:off x="1554480" y="5303520"/>
            <a:ext cx="5943600" cy="369332"/>
          </a:xfrm>
        </p:spPr>
        <p:txBody>
          <a:bodyPr>
            <a:spAutoFit/>
          </a:bodyPr>
          <a:lstStyle>
            <a:lvl1pPr marL="0" indent="0" algn="l" defTabSz="914363" rtl="0" eaLnBrk="1" latinLnBrk="0" hangingPunct="1">
              <a:lnSpc>
                <a:spcPct val="10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Click to edit Master subtitle style</a:t>
            </a:r>
            <a:endParaRPr lang="en-US" dirty="0"/>
          </a:p>
        </p:txBody>
      </p:sp>
      <p:sp>
        <p:nvSpPr>
          <p:cNvPr id="7" name="Text Placeholder 6"/>
          <p:cNvSpPr>
            <a:spLocks noGrp="1"/>
          </p:cNvSpPr>
          <p:nvPr>
            <p:ph type="body" sz="quarter" idx="10" hasCustomPrompt="1"/>
            <p:custDataLst>
              <p:tags r:id="rId5"/>
            </p:custDataLst>
          </p:nvPr>
        </p:nvSpPr>
        <p:spPr>
          <a:xfrm>
            <a:off x="1554480" y="4206240"/>
            <a:ext cx="8872538" cy="1015663"/>
          </a:xfrm>
        </p:spPr>
        <p:txBody>
          <a:bodyPr anchor="t" anchorCtr="0">
            <a:spAutoFit/>
            <a:scene3d>
              <a:camera prst="orthographicFront"/>
              <a:lightRig rig="flat" dir="t"/>
            </a:scene3d>
            <a:sp3d>
              <a:contourClr>
                <a:schemeClr val="bg2"/>
              </a:contourClr>
            </a:sp3d>
          </a:bodyPr>
          <a:lstStyle>
            <a:lvl1pPr marL="0" indent="0" algn="l">
              <a:lnSpc>
                <a:spcPct val="100000"/>
              </a:lnSpc>
              <a:buFont typeface="Arial" pitchFamily="34" charset="0"/>
              <a:buNone/>
              <a:defRPr kumimoji="0" lang="en-US" sz="6600" b="0" i="0" u="none" strike="noStrike" kern="1200" cap="none" spc="-642"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userDrawn="1">
            <p:custDataLst>
              <p:tags r:id="rId6"/>
            </p:custDataLst>
          </p:nvPr>
        </p:nvSpPr>
        <p:spPr bwMode="auto">
          <a:xfrm>
            <a:off x="8291953" y="2008094"/>
            <a:ext cx="2269077" cy="2169610"/>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00000"/>
              </a:lnSpc>
            </a:pPr>
            <a:endParaRPr lang="en-US"/>
          </a:p>
        </p:txBody>
      </p:sp>
    </p:spTree>
    <p:extLst>
      <p:ext uri="{BB962C8B-B14F-4D97-AF65-F5344CB8AC3E}">
        <p14:creationId xmlns:p14="http://schemas.microsoft.com/office/powerpoint/2010/main" val="75763837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26" Type="http://schemas.openxmlformats.org/officeDocument/2006/relationships/image" Target="../media/image3.png"/><Relationship Id="rId3" Type="http://schemas.openxmlformats.org/officeDocument/2006/relationships/slideLayout" Target="../slideLayouts/slideLayout3.xml"/><Relationship Id="rId21" Type="http://schemas.openxmlformats.org/officeDocument/2006/relationships/tags" Target="../tags/tag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2.emf"/><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oleObject" Target="../embeddings/oleObject1.bin"/><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ags" Target="../tags/tag5.xml"/><Relationship Id="rId10" Type="http://schemas.openxmlformats.org/officeDocument/2006/relationships/slideLayout" Target="../slideLayouts/slideLayout10.xml"/><Relationship Id="rId19" Type="http://schemas.openxmlformats.org/officeDocument/2006/relationships/vmlDrawing" Target="../drawings/vmlDrawing1.v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4.xml"/><Relationship Id="rId27" Type="http://schemas.microsoft.com/office/2007/relationships/hdphoto" Target="../media/hdphoto1.wdp"/></Relationships>
</file>

<file path=ppt/slideMasters/_rels/slideMaster2.xml.rels><?xml version="1.0" encoding="UTF-8" standalone="yes"?>
<Relationships xmlns="http://schemas.openxmlformats.org/package/2006/relationships"><Relationship Id="rId8" Type="http://schemas.openxmlformats.org/officeDocument/2006/relationships/tags" Target="../tags/tag71.xml"/><Relationship Id="rId3" Type="http://schemas.openxmlformats.org/officeDocument/2006/relationships/vmlDrawing" Target="../drawings/vmlDrawing18.vml"/><Relationship Id="rId7" Type="http://schemas.openxmlformats.org/officeDocument/2006/relationships/tags" Target="../tags/tag70.xml"/><Relationship Id="rId2" Type="http://schemas.openxmlformats.org/officeDocument/2006/relationships/theme" Target="../theme/theme2.xml"/><Relationship Id="rId1" Type="http://schemas.openxmlformats.org/officeDocument/2006/relationships/slideLayout" Target="../slideLayouts/slideLayout18.xml"/><Relationship Id="rId6" Type="http://schemas.openxmlformats.org/officeDocument/2006/relationships/tags" Target="../tags/tag69.xml"/><Relationship Id="rId5" Type="http://schemas.openxmlformats.org/officeDocument/2006/relationships/tags" Target="../tags/tag68.xml"/><Relationship Id="rId10" Type="http://schemas.openxmlformats.org/officeDocument/2006/relationships/image" Target="../media/image2.emf"/><Relationship Id="rId4" Type="http://schemas.openxmlformats.org/officeDocument/2006/relationships/tags" Target="../tags/tag67.xml"/><Relationship Id="rId9" Type="http://schemas.openxmlformats.org/officeDocument/2006/relationships/oleObject" Target="../embeddings/oleObject18.bin"/></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slideLayout" Target="../slideLayouts/slideLayout36.xml"/><Relationship Id="rId3" Type="http://schemas.openxmlformats.org/officeDocument/2006/relationships/slideLayout" Target="../slideLayouts/slideLayout21.xml"/><Relationship Id="rId21" Type="http://schemas.openxmlformats.org/officeDocument/2006/relationships/tags" Target="../tags/tag75.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slideLayout" Target="../slideLayouts/slideLayout35.xml"/><Relationship Id="rId2" Type="http://schemas.openxmlformats.org/officeDocument/2006/relationships/slideLayout" Target="../slideLayouts/slideLayout20.xml"/><Relationship Id="rId16" Type="http://schemas.openxmlformats.org/officeDocument/2006/relationships/slideLayout" Target="../slideLayouts/slideLayout34.xml"/><Relationship Id="rId20" Type="http://schemas.openxmlformats.org/officeDocument/2006/relationships/vmlDrawing" Target="../drawings/vmlDrawing20.v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23" Type="http://schemas.openxmlformats.org/officeDocument/2006/relationships/image" Target="../media/image2.emf"/><Relationship Id="rId10" Type="http://schemas.openxmlformats.org/officeDocument/2006/relationships/slideLayout" Target="../slideLayouts/slideLayout28.xml"/><Relationship Id="rId19" Type="http://schemas.openxmlformats.org/officeDocument/2006/relationships/theme" Target="../theme/theme3.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 Id="rId22" Type="http://schemas.openxmlformats.org/officeDocument/2006/relationships/oleObject" Target="../embeddings/oleObject20.bin"/></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userDrawn="1">
            <p:custDataLst>
              <p:tags r:id="rId20"/>
            </p:custDataLst>
            <p:extLst>
              <p:ext uri="{D42A27DB-BD31-4B8C-83A1-F6EECF244321}">
                <p14:modId xmlns:p14="http://schemas.microsoft.com/office/powerpoint/2010/main" val="355634812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1388" name="think-cell Slide" r:id="rId24" imgW="270" imgH="270" progId="TCLayout.ActiveDocument.1">
                  <p:embed/>
                </p:oleObj>
              </mc:Choice>
              <mc:Fallback>
                <p:oleObj name="think-cell Slide" r:id="rId24" imgW="270" imgH="270" progId="TCLayout.ActiveDocument.1">
                  <p:embed/>
                  <p:pic>
                    <p:nvPicPr>
                      <p:cNvPr id="0" name=""/>
                      <p:cNvPicPr/>
                      <p:nvPr/>
                    </p:nvPicPr>
                    <p:blipFill>
                      <a:blip r:embed="rId25"/>
                      <a:stretch>
                        <a:fillRect/>
                      </a:stretch>
                    </p:blipFill>
                    <p:spPr>
                      <a:xfrm>
                        <a:off x="0" y="0"/>
                        <a:ext cx="158750" cy="158750"/>
                      </a:xfrm>
                      <a:prstGeom prst="rect">
                        <a:avLst/>
                      </a:prstGeom>
                    </p:spPr>
                  </p:pic>
                </p:oleObj>
              </mc:Fallback>
            </mc:AlternateContent>
          </a:graphicData>
        </a:graphic>
      </p:graphicFrame>
      <p:sp>
        <p:nvSpPr>
          <p:cNvPr id="2" name="Title Placeholder 1"/>
          <p:cNvSpPr>
            <a:spLocks noGrp="1"/>
          </p:cNvSpPr>
          <p:nvPr>
            <p:ph type="title"/>
            <p:custDataLst>
              <p:tags r:id="rId21"/>
            </p:custDataLst>
          </p:nvPr>
        </p:nvSpPr>
        <p:spPr>
          <a:xfrm>
            <a:off x="516572" y="228600"/>
            <a:ext cx="11155680" cy="7478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custDataLst>
              <p:tags r:id="rId22"/>
            </p:custDataLst>
          </p:nvPr>
        </p:nvSpPr>
        <p:spPr>
          <a:xfrm>
            <a:off x="516572" y="1422399"/>
            <a:ext cx="11155680" cy="2100575"/>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4" name="Picture 3"/>
          <p:cNvPicPr>
            <a:picLocks noChangeAspect="1"/>
          </p:cNvPicPr>
          <p:nvPr>
            <p:custDataLst>
              <p:tags r:id="rId23"/>
            </p:custDataLst>
          </p:nvPr>
        </p:nvPicPr>
        <p:blipFill>
          <a:blip r:embed="rId26" cstate="print">
            <a:duotone>
              <a:prstClr val="black"/>
              <a:schemeClr val="tx2">
                <a:tint val="45000"/>
                <a:satMod val="400000"/>
              </a:schemeClr>
            </a:duotone>
            <a:extLst>
              <a:ext uri="{BEBA8EAE-BF5A-486C-A8C5-ECC9F3942E4B}">
                <a14:imgProps xmlns:a14="http://schemas.microsoft.com/office/drawing/2010/main">
                  <a14:imgLayer r:embed="rId27">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2764922352"/>
      </p:ext>
    </p:extLst>
  </p:cSld>
  <p:clrMap bg1="lt1" tx1="dk1" bg2="lt2" tx2="dk2" accent1="accent1" accent2="accent2" accent3="accent3" accent4="accent4" accent5="accent5" accent6="accent6" hlink="hlink" folHlink="folHlink"/>
  <p:sldLayoutIdLst>
    <p:sldLayoutId id="2147483746" r:id="rId1"/>
    <p:sldLayoutId id="2147483731" r:id="rId2"/>
    <p:sldLayoutId id="2147483732" r:id="rId3"/>
    <p:sldLayoutId id="2147483733" r:id="rId4"/>
    <p:sldLayoutId id="2147483736" r:id="rId5"/>
    <p:sldLayoutId id="2147483737" r:id="rId6"/>
    <p:sldLayoutId id="2147483738" r:id="rId7"/>
    <p:sldLayoutId id="2147483739" r:id="rId8"/>
    <p:sldLayoutId id="2147483740" r:id="rId9"/>
    <p:sldLayoutId id="2147483741" r:id="rId10"/>
    <p:sldLayoutId id="2147483742" r:id="rId11"/>
    <p:sldLayoutId id="2147483743" r:id="rId12"/>
    <p:sldLayoutId id="2147483744" r:id="rId13"/>
    <p:sldLayoutId id="2147483745" r:id="rId14"/>
    <p:sldLayoutId id="2147483747" r:id="rId15"/>
    <p:sldLayoutId id="2147483748" r:id="rId16"/>
    <p:sldLayoutId id="2147483751" r:id="rId17"/>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5400" b="0" kern="1200" cap="none" spc="-100" baseline="0" dirty="0" smtClean="0">
          <a:ln w="3175">
            <a:solidFill>
              <a:schemeClr val="bg1">
                <a:alpha val="0"/>
              </a:schemeClr>
            </a:solidFill>
          </a:ln>
          <a:solidFill>
            <a:srgbClr val="595959"/>
          </a:solidFill>
          <a:effectLst/>
          <a:latin typeface="Segoe UI Light" pitchFamily="34" charset="0"/>
          <a:ea typeface="+mn-ea"/>
          <a:cs typeface="Segoe UI"/>
        </a:defRPr>
      </a:lvl1pPr>
    </p:titleStyle>
    <p:bodyStyle>
      <a:lvl1pPr marL="347663" indent="-347663" algn="l" defTabSz="914363" rtl="0" eaLnBrk="1" latinLnBrk="0" hangingPunct="1">
        <a:lnSpc>
          <a:spcPct val="100000"/>
        </a:lnSpc>
        <a:spcBef>
          <a:spcPts val="1200"/>
        </a:spcBef>
        <a:buSzPct val="80000"/>
        <a:buFont typeface="Arial" pitchFamily="34" charset="0"/>
        <a:buChar char="•"/>
        <a:defRPr sz="3200" kern="1200">
          <a:ln>
            <a:solidFill>
              <a:schemeClr val="bg1">
                <a:alpha val="0"/>
              </a:schemeClr>
            </a:solidFill>
          </a:ln>
          <a:solidFill>
            <a:srgbClr val="595959"/>
          </a:solidFill>
          <a:latin typeface="+mn-lt"/>
          <a:ea typeface="+mn-ea"/>
          <a:cs typeface="+mn-cs"/>
        </a:defRPr>
      </a:lvl1pPr>
      <a:lvl2pPr marL="804863" indent="-344488" algn="l" defTabSz="914363" rtl="0" eaLnBrk="1" latinLnBrk="0" hangingPunct="1">
        <a:lnSpc>
          <a:spcPct val="100000"/>
        </a:lnSpc>
        <a:spcBef>
          <a:spcPts val="600"/>
        </a:spcBef>
        <a:buSzPct val="80000"/>
        <a:buFont typeface="Arial" pitchFamily="34" charset="0"/>
        <a:buChar char="•"/>
        <a:defRPr sz="2800" kern="1200">
          <a:ln>
            <a:solidFill>
              <a:schemeClr val="bg1">
                <a:alpha val="0"/>
              </a:schemeClr>
            </a:solidFill>
          </a:ln>
          <a:solidFill>
            <a:srgbClr val="595959"/>
          </a:solidFill>
          <a:latin typeface="+mn-lt"/>
          <a:ea typeface="+mn-ea"/>
          <a:cs typeface="+mn-cs"/>
        </a:defRPr>
      </a:lvl2pPr>
      <a:lvl3pPr marL="1258888" indent="-344488" algn="l" defTabSz="914363" rtl="0" eaLnBrk="1" latinLnBrk="0" hangingPunct="1">
        <a:lnSpc>
          <a:spcPct val="100000"/>
        </a:lnSpc>
        <a:spcBef>
          <a:spcPts val="300"/>
        </a:spcBef>
        <a:buSzPct val="80000"/>
        <a:buFont typeface="Arial" pitchFamily="34" charset="0"/>
        <a:buChar char="•"/>
        <a:defRPr sz="2400" kern="1200">
          <a:ln>
            <a:solidFill>
              <a:schemeClr val="bg1">
                <a:alpha val="0"/>
              </a:schemeClr>
            </a:solidFill>
          </a:ln>
          <a:solidFill>
            <a:srgbClr val="595959"/>
          </a:solidFill>
          <a:latin typeface="+mn-lt"/>
          <a:ea typeface="+mn-ea"/>
          <a:cs typeface="+mn-cs"/>
        </a:defRPr>
      </a:lvl3pPr>
      <a:lvl4pPr marL="1716088" indent="-346075" algn="l" defTabSz="914363" rtl="0" eaLnBrk="1" latinLnBrk="0" hangingPunct="1">
        <a:lnSpc>
          <a:spcPct val="100000"/>
        </a:lnSpc>
        <a:spcBef>
          <a:spcPts val="300"/>
        </a:spcBef>
        <a:buSzPct val="80000"/>
        <a:buFont typeface="Arial" pitchFamily="34" charset="0"/>
        <a:buChar char="•"/>
        <a:defRPr sz="2000" kern="1200">
          <a:ln>
            <a:solidFill>
              <a:schemeClr val="bg1">
                <a:alpha val="0"/>
              </a:schemeClr>
            </a:solidFill>
          </a:ln>
          <a:solidFill>
            <a:srgbClr val="595959"/>
          </a:solidFill>
          <a:latin typeface="+mn-lt"/>
          <a:ea typeface="+mn-ea"/>
          <a:cs typeface="+mn-cs"/>
        </a:defRPr>
      </a:lvl4pPr>
      <a:lvl5pPr marL="2176463" indent="-347663" algn="l" defTabSz="914363" rtl="0" eaLnBrk="1" latinLnBrk="0" hangingPunct="1">
        <a:lnSpc>
          <a:spcPct val="100000"/>
        </a:lnSpc>
        <a:spcBef>
          <a:spcPts val="300"/>
        </a:spcBef>
        <a:buSzPct val="80000"/>
        <a:buFont typeface="Arial" pitchFamily="34" charset="0"/>
        <a:buChar char="•"/>
        <a:defRPr sz="2000" kern="1200">
          <a:ln>
            <a:solidFill>
              <a:schemeClr val="bg1">
                <a:alpha val="0"/>
              </a:schemeClr>
            </a:solidFill>
          </a:ln>
          <a:solidFill>
            <a:srgbClr val="59595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userDrawn="1">
            <p:custDataLst>
              <p:tags r:id="rId4"/>
            </p:custDataLst>
            <p:extLst>
              <p:ext uri="{D42A27DB-BD31-4B8C-83A1-F6EECF244321}">
                <p14:modId xmlns:p14="http://schemas.microsoft.com/office/powerpoint/2010/main" val="1569604827"/>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8796" name="think-cell Slide" r:id="rId9" imgW="270" imgH="270" progId="TCLayout.ActiveDocument.1">
                  <p:embed/>
                </p:oleObj>
              </mc:Choice>
              <mc:Fallback>
                <p:oleObj name="think-cell Slide" r:id="rId9" imgW="270" imgH="270" progId="TCLayout.ActiveDocument.1">
                  <p:embed/>
                  <p:pic>
                    <p:nvPicPr>
                      <p:cNvPr id="0" name=""/>
                      <p:cNvPicPr/>
                      <p:nvPr/>
                    </p:nvPicPr>
                    <p:blipFill>
                      <a:blip r:embed="rId10"/>
                      <a:stretch>
                        <a:fillRect/>
                      </a:stretch>
                    </p:blipFill>
                    <p:spPr>
                      <a:xfrm>
                        <a:off x="0" y="0"/>
                        <a:ext cx="158750" cy="158750"/>
                      </a:xfrm>
                      <a:prstGeom prst="rect">
                        <a:avLst/>
                      </a:prstGeom>
                    </p:spPr>
                  </p:pic>
                </p:oleObj>
              </mc:Fallback>
            </mc:AlternateContent>
          </a:graphicData>
        </a:graphic>
      </p:graphicFrame>
      <p:sp>
        <p:nvSpPr>
          <p:cNvPr id="4" name="Rectangle 3"/>
          <p:cNvSpPr/>
          <p:nvPr>
            <p:custDataLst>
              <p:tags r:id="rId5"/>
            </p:custDataLst>
          </p:nvPr>
        </p:nvSpPr>
        <p:spPr bwMode="auto">
          <a:xfrm>
            <a:off x="1" y="0"/>
            <a:ext cx="308344"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 name="Rectangle 4"/>
          <p:cNvSpPr/>
          <p:nvPr>
            <p:custDataLst>
              <p:tags r:id="rId6"/>
            </p:custDataLst>
          </p:nvPr>
        </p:nvSpPr>
        <p:spPr bwMode="auto">
          <a:xfrm>
            <a:off x="0" y="0"/>
            <a:ext cx="12188825" cy="1447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 name="Title Placeholder 1"/>
          <p:cNvSpPr>
            <a:spLocks noGrp="1"/>
          </p:cNvSpPr>
          <p:nvPr>
            <p:ph type="title"/>
            <p:custDataLst>
              <p:tags r:id="rId7"/>
            </p:custDataLst>
          </p:nvPr>
        </p:nvSpPr>
        <p:spPr>
          <a:xfrm>
            <a:off x="516572" y="228601"/>
            <a:ext cx="11155680"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custDataLst>
              <p:tags r:id="rId8"/>
            </p:custDataLst>
          </p:nvPr>
        </p:nvSpPr>
        <p:spPr>
          <a:xfrm>
            <a:off x="516572" y="1695450"/>
            <a:ext cx="11155680" cy="1815882"/>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75832376"/>
      </p:ext>
    </p:extLst>
  </p:cSld>
  <p:clrMap bg1="lt1" tx1="dk1" bg2="lt2" tx2="dk2" accent1="accent1" accent2="accent2" accent3="accent3" accent4="accent4" accent5="accent5" accent6="accent6" hlink="hlink" folHlink="folHlink"/>
  <p:sldLayoutIdLst>
    <p:sldLayoutId id="2147483750" r:id="rId1"/>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800" b="0" kern="1200" cap="none" spc="-100" baseline="0" dirty="0">
          <a:ln w="3175">
            <a:noFill/>
          </a:ln>
          <a:solidFill>
            <a:schemeClr val="bg1">
              <a:alpha val="99000"/>
            </a:schemeClr>
          </a:solidFill>
          <a:effectLst/>
          <a:latin typeface="Segoe UI Light" pitchFamily="34" charset="0"/>
          <a:ea typeface="+mn-ea"/>
          <a:cs typeface="Segoe UI"/>
        </a:defRPr>
      </a:lvl1pPr>
    </p:titleStyle>
    <p:bodyStyle>
      <a:lvl1pPr marL="0" indent="0" algn="l" defTabSz="914363" rtl="0" eaLnBrk="1" latinLnBrk="0" hangingPunct="1">
        <a:lnSpc>
          <a:spcPct val="100000"/>
        </a:lnSpc>
        <a:spcBef>
          <a:spcPts val="600"/>
        </a:spcBef>
        <a:buFont typeface="Arial" pitchFamily="34" charset="0"/>
        <a:buNone/>
        <a:defRPr sz="2400" b="0" kern="1200">
          <a:ln>
            <a:solidFill>
              <a:schemeClr val="bg1">
                <a:alpha val="0"/>
              </a:schemeClr>
            </a:solidFill>
          </a:ln>
          <a:solidFill>
            <a:srgbClr val="595959"/>
          </a:solidFill>
          <a:latin typeface="Consolas" pitchFamily="49" charset="0"/>
          <a:ea typeface="+mn-ea"/>
          <a:cs typeface="Consolas" pitchFamily="49" charset="0"/>
        </a:defRPr>
      </a:lvl1pPr>
      <a:lvl2pPr marL="384954" indent="-7937" algn="l" defTabSz="914363" rtl="0" eaLnBrk="1" latinLnBrk="0" hangingPunct="1">
        <a:lnSpc>
          <a:spcPct val="100000"/>
        </a:lnSpc>
        <a:spcBef>
          <a:spcPts val="600"/>
        </a:spcBef>
        <a:buFont typeface="Arial" pitchFamily="34" charset="0"/>
        <a:buNone/>
        <a:defRPr sz="2000" b="0" kern="1200">
          <a:ln>
            <a:solidFill>
              <a:schemeClr val="bg1">
                <a:alpha val="0"/>
              </a:schemeClr>
            </a:solidFill>
          </a:ln>
          <a:solidFill>
            <a:srgbClr val="595959"/>
          </a:solidFill>
          <a:latin typeface="Consolas" pitchFamily="49" charset="0"/>
          <a:ea typeface="+mn-ea"/>
          <a:cs typeface="Consolas" pitchFamily="49" charset="0"/>
        </a:defRPr>
      </a:lvl2pPr>
      <a:lvl3pPr marL="761970" indent="-7937" algn="l" defTabSz="914363" rtl="0" eaLnBrk="1" latinLnBrk="0" hangingPunct="1">
        <a:lnSpc>
          <a:spcPct val="100000"/>
        </a:lnSpc>
        <a:spcBef>
          <a:spcPts val="600"/>
        </a:spcBef>
        <a:buFont typeface="Arial" pitchFamily="34" charset="0"/>
        <a:buNone/>
        <a:defRPr sz="1800" b="0" kern="1200">
          <a:ln>
            <a:solidFill>
              <a:schemeClr val="bg1">
                <a:alpha val="0"/>
              </a:schemeClr>
            </a:solidFill>
          </a:ln>
          <a:solidFill>
            <a:srgbClr val="595959"/>
          </a:solidFill>
          <a:latin typeface="Consolas" pitchFamily="49" charset="0"/>
          <a:ea typeface="+mn-ea"/>
          <a:cs typeface="Consolas" pitchFamily="49" charset="0"/>
        </a:defRPr>
      </a:lvl3pPr>
      <a:lvl4pPr marL="1094009" indent="7937" algn="l" defTabSz="914363" rtl="0" eaLnBrk="1" latinLnBrk="0" hangingPunct="1">
        <a:lnSpc>
          <a:spcPct val="100000"/>
        </a:lnSpc>
        <a:spcBef>
          <a:spcPts val="600"/>
        </a:spcBef>
        <a:buFont typeface="Arial" pitchFamily="34" charset="0"/>
        <a:buNone/>
        <a:defRPr sz="1800" b="0" kern="1200">
          <a:ln>
            <a:solidFill>
              <a:schemeClr val="bg1">
                <a:alpha val="0"/>
              </a:schemeClr>
            </a:solidFill>
          </a:ln>
          <a:solidFill>
            <a:srgbClr val="595959"/>
          </a:solidFill>
          <a:latin typeface="Consolas" pitchFamily="49" charset="0"/>
          <a:ea typeface="+mn-ea"/>
          <a:cs typeface="Consolas" pitchFamily="49" charset="0"/>
        </a:defRPr>
      </a:lvl4pPr>
      <a:lvl5pPr marL="1426047" indent="0" algn="l" defTabSz="914363" rtl="0" eaLnBrk="1" latinLnBrk="0" hangingPunct="1">
        <a:lnSpc>
          <a:spcPct val="100000"/>
        </a:lnSpc>
        <a:spcBef>
          <a:spcPts val="600"/>
        </a:spcBef>
        <a:buFont typeface="Arial" pitchFamily="34" charset="0"/>
        <a:buNone/>
        <a:defRPr sz="1800" b="0" kern="1200">
          <a:ln>
            <a:solidFill>
              <a:schemeClr val="bg1">
                <a:alpha val="0"/>
              </a:schemeClr>
            </a:solidFill>
          </a:ln>
          <a:solidFill>
            <a:srgbClr val="595959"/>
          </a:soli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7478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graphicFrame>
        <p:nvGraphicFramePr>
          <p:cNvPr id="4" name="Object 3" hidden="1"/>
          <p:cNvGraphicFramePr>
            <a:graphicFrameLocks noChangeAspect="1"/>
          </p:cNvGraphicFramePr>
          <p:nvPr userDrawn="1">
            <p:custDataLst>
              <p:tags r:id="rId21"/>
            </p:custDataLst>
            <p:extLst>
              <p:ext uri="{D42A27DB-BD31-4B8C-83A1-F6EECF244321}">
                <p14:modId xmlns:p14="http://schemas.microsoft.com/office/powerpoint/2010/main" val="355634812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89186" name="think-cell Slide" r:id="rId22" imgW="270" imgH="270" progId="TCLayout.ActiveDocument.1">
                  <p:embed/>
                </p:oleObj>
              </mc:Choice>
              <mc:Fallback>
                <p:oleObj name="think-cell Slide" r:id="rId22" imgW="270" imgH="270" progId="TCLayout.ActiveDocument.1">
                  <p:embed/>
                  <p:pic>
                    <p:nvPicPr>
                      <p:cNvPr id="0" name=""/>
                      <p:cNvPicPr/>
                      <p:nvPr/>
                    </p:nvPicPr>
                    <p:blipFill>
                      <a:blip r:embed="rId23"/>
                      <a:stretch>
                        <a:fillRect/>
                      </a:stretch>
                    </p:blipFill>
                    <p:spPr>
                      <a:xfrm>
                        <a:off x="0" y="0"/>
                        <a:ext cx="158750" cy="158750"/>
                      </a:xfrm>
                      <a:prstGeom prst="rect">
                        <a:avLst/>
                      </a:prstGeom>
                    </p:spPr>
                  </p:pic>
                </p:oleObj>
              </mc:Fallback>
            </mc:AlternateContent>
          </a:graphicData>
        </a:graphic>
      </p:graphicFrame>
    </p:spTree>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 id="2147483764" r:id="rId12"/>
    <p:sldLayoutId id="2147483765" r:id="rId13"/>
    <p:sldLayoutId id="2147483766" r:id="rId14"/>
    <p:sldLayoutId id="2147483767" r:id="rId15"/>
    <p:sldLayoutId id="2147483768" r:id="rId16"/>
    <p:sldLayoutId id="2147483769" r:id="rId17"/>
    <p:sldLayoutId id="2147483770" r:id="rId18"/>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4" name="Rectangle 3"/>
          <p:cNvSpPr/>
          <p:nvPr/>
        </p:nvSpPr>
        <p:spPr bwMode="auto">
          <a:xfrm>
            <a:off x="1" y="0"/>
            <a:ext cx="308344"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 name="Rectangle 4"/>
          <p:cNvSpPr/>
          <p:nvPr/>
        </p:nvSpPr>
        <p:spPr bwMode="auto">
          <a:xfrm>
            <a:off x="0" y="0"/>
            <a:ext cx="12188825" cy="1447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 name="Title Placeholder 1"/>
          <p:cNvSpPr>
            <a:spLocks noGrp="1"/>
          </p:cNvSpPr>
          <p:nvPr>
            <p:ph type="title"/>
          </p:nvPr>
        </p:nvSpPr>
        <p:spPr>
          <a:xfrm>
            <a:off x="519111" y="228601"/>
            <a:ext cx="11149014"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905000"/>
            <a:ext cx="11149012" cy="16189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72" r:id="rId1"/>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800" b="0" kern="1200" cap="none" spc="-100" baseline="0" dirty="0">
          <a:ln w="3175">
            <a:noFill/>
          </a:ln>
          <a:solidFill>
            <a:schemeClr val="bg1">
              <a:alpha val="99000"/>
            </a:schemeClr>
          </a:solidFill>
          <a:effectLst/>
          <a:latin typeface="Segoe UI Light"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2400" b="0" kern="1200">
          <a:gradFill>
            <a:gsLst>
              <a:gs pos="0">
                <a:srgbClr val="595959"/>
              </a:gs>
              <a:gs pos="86000">
                <a:srgbClr val="595959"/>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000" b="0" kern="1200">
          <a:gradFill>
            <a:gsLst>
              <a:gs pos="0">
                <a:srgbClr val="595959"/>
              </a:gs>
              <a:gs pos="86000">
                <a:srgbClr val="595959"/>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tags" Target="../tags/tag123.xml"/><Relationship Id="rId7" Type="http://schemas.openxmlformats.org/officeDocument/2006/relationships/oleObject" Target="../embeddings/oleObject42.bin"/><Relationship Id="rId2" Type="http://schemas.openxmlformats.org/officeDocument/2006/relationships/tags" Target="../tags/tag122.xml"/><Relationship Id="rId1" Type="http://schemas.openxmlformats.org/officeDocument/2006/relationships/vmlDrawing" Target="../drawings/vmlDrawing42.vml"/><Relationship Id="rId6" Type="http://schemas.openxmlformats.org/officeDocument/2006/relationships/notesSlide" Target="../notesSlides/notesSlide10.xml"/><Relationship Id="rId5" Type="http://schemas.openxmlformats.org/officeDocument/2006/relationships/slideLayout" Target="../slideLayouts/slideLayout24.xml"/><Relationship Id="rId4" Type="http://schemas.openxmlformats.org/officeDocument/2006/relationships/tags" Target="../tags/tag124.xml"/><Relationship Id="rId9" Type="http://schemas.openxmlformats.org/officeDocument/2006/relationships/image" Target="../media/image15.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2.xml"/></Relationships>
</file>

<file path=ppt/slides/_rels/slide12.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slideLayout" Target="../slideLayouts/slideLayout24.xml"/><Relationship Id="rId7" Type="http://schemas.openxmlformats.org/officeDocument/2006/relationships/image" Target="../media/image16.png"/><Relationship Id="rId2" Type="http://schemas.openxmlformats.org/officeDocument/2006/relationships/tags" Target="../tags/tag125.xml"/><Relationship Id="rId1" Type="http://schemas.openxmlformats.org/officeDocument/2006/relationships/vmlDrawing" Target="../drawings/vmlDrawing43.vml"/><Relationship Id="rId6" Type="http://schemas.openxmlformats.org/officeDocument/2006/relationships/image" Target="../media/image2.emf"/><Relationship Id="rId5" Type="http://schemas.openxmlformats.org/officeDocument/2006/relationships/oleObject" Target="../embeddings/oleObject43.bin"/><Relationship Id="rId4" Type="http://schemas.openxmlformats.org/officeDocument/2006/relationships/notesSlide" Target="../notesSlides/notesSlide12.xml"/><Relationship Id="rId9" Type="http://schemas.microsoft.com/office/2007/relationships/hdphoto" Target="../media/hdphoto5.wdp"/></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127.xml"/><Relationship Id="rId1" Type="http://schemas.openxmlformats.org/officeDocument/2006/relationships/tags" Target="../tags/tag126.xml"/><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tags" Target="../tags/tag130.xml"/><Relationship Id="rId2" Type="http://schemas.openxmlformats.org/officeDocument/2006/relationships/tags" Target="../tags/tag129.xml"/><Relationship Id="rId1" Type="http://schemas.openxmlformats.org/officeDocument/2006/relationships/tags" Target="../tags/tag128.xml"/><Relationship Id="rId6" Type="http://schemas.openxmlformats.org/officeDocument/2006/relationships/image" Target="../media/image18.png"/><Relationship Id="rId5" Type="http://schemas.openxmlformats.org/officeDocument/2006/relationships/notesSlide" Target="../notesSlides/notesSlide15.xml"/><Relationship Id="rId4"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8" Type="http://schemas.openxmlformats.org/officeDocument/2006/relationships/tags" Target="../tags/tag137.xml"/><Relationship Id="rId13" Type="http://schemas.openxmlformats.org/officeDocument/2006/relationships/tags" Target="../tags/tag142.xml"/><Relationship Id="rId18" Type="http://schemas.openxmlformats.org/officeDocument/2006/relationships/tags" Target="../tags/tag147.xml"/><Relationship Id="rId3" Type="http://schemas.openxmlformats.org/officeDocument/2006/relationships/tags" Target="../tags/tag132.xml"/><Relationship Id="rId21" Type="http://schemas.openxmlformats.org/officeDocument/2006/relationships/slideLayout" Target="../slideLayouts/slideLayout24.xml"/><Relationship Id="rId7" Type="http://schemas.openxmlformats.org/officeDocument/2006/relationships/tags" Target="../tags/tag136.xml"/><Relationship Id="rId12" Type="http://schemas.openxmlformats.org/officeDocument/2006/relationships/tags" Target="../tags/tag141.xml"/><Relationship Id="rId17" Type="http://schemas.openxmlformats.org/officeDocument/2006/relationships/tags" Target="../tags/tag146.xml"/><Relationship Id="rId25" Type="http://schemas.openxmlformats.org/officeDocument/2006/relationships/image" Target="../media/image19.PNG"/><Relationship Id="rId2" Type="http://schemas.openxmlformats.org/officeDocument/2006/relationships/tags" Target="../tags/tag131.xml"/><Relationship Id="rId16" Type="http://schemas.openxmlformats.org/officeDocument/2006/relationships/tags" Target="../tags/tag145.xml"/><Relationship Id="rId20" Type="http://schemas.openxmlformats.org/officeDocument/2006/relationships/tags" Target="../tags/tag149.xml"/><Relationship Id="rId1" Type="http://schemas.openxmlformats.org/officeDocument/2006/relationships/vmlDrawing" Target="../drawings/vmlDrawing44.vml"/><Relationship Id="rId6" Type="http://schemas.openxmlformats.org/officeDocument/2006/relationships/tags" Target="../tags/tag135.xml"/><Relationship Id="rId11" Type="http://schemas.openxmlformats.org/officeDocument/2006/relationships/tags" Target="../tags/tag140.xml"/><Relationship Id="rId24" Type="http://schemas.openxmlformats.org/officeDocument/2006/relationships/image" Target="../media/image2.emf"/><Relationship Id="rId5" Type="http://schemas.openxmlformats.org/officeDocument/2006/relationships/tags" Target="../tags/tag134.xml"/><Relationship Id="rId15" Type="http://schemas.openxmlformats.org/officeDocument/2006/relationships/tags" Target="../tags/tag144.xml"/><Relationship Id="rId23" Type="http://schemas.openxmlformats.org/officeDocument/2006/relationships/oleObject" Target="../embeddings/oleObject44.bin"/><Relationship Id="rId10" Type="http://schemas.openxmlformats.org/officeDocument/2006/relationships/tags" Target="../tags/tag139.xml"/><Relationship Id="rId19" Type="http://schemas.openxmlformats.org/officeDocument/2006/relationships/tags" Target="../tags/tag148.xml"/><Relationship Id="rId4" Type="http://schemas.openxmlformats.org/officeDocument/2006/relationships/tags" Target="../tags/tag133.xml"/><Relationship Id="rId9" Type="http://schemas.openxmlformats.org/officeDocument/2006/relationships/tags" Target="../tags/tag138.xml"/><Relationship Id="rId14" Type="http://schemas.openxmlformats.org/officeDocument/2006/relationships/tags" Target="../tags/tag143.xml"/><Relationship Id="rId2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tags" Target="../tags/tag151.xml"/><Relationship Id="rId7" Type="http://schemas.openxmlformats.org/officeDocument/2006/relationships/notesSlide" Target="../notesSlides/notesSlide17.xml"/><Relationship Id="rId2" Type="http://schemas.openxmlformats.org/officeDocument/2006/relationships/tags" Target="../tags/tag150.xml"/><Relationship Id="rId1" Type="http://schemas.openxmlformats.org/officeDocument/2006/relationships/vmlDrawing" Target="../drawings/vmlDrawing45.vml"/><Relationship Id="rId6" Type="http://schemas.openxmlformats.org/officeDocument/2006/relationships/slideLayout" Target="../slideLayouts/slideLayout24.xml"/><Relationship Id="rId11" Type="http://schemas.openxmlformats.org/officeDocument/2006/relationships/image" Target="../media/image2.emf"/><Relationship Id="rId5" Type="http://schemas.openxmlformats.org/officeDocument/2006/relationships/tags" Target="../tags/tag153.xml"/><Relationship Id="rId10" Type="http://schemas.openxmlformats.org/officeDocument/2006/relationships/oleObject" Target="../embeddings/oleObject45.bin"/><Relationship Id="rId4" Type="http://schemas.openxmlformats.org/officeDocument/2006/relationships/tags" Target="../tags/tag152.xml"/><Relationship Id="rId9" Type="http://schemas.openxmlformats.org/officeDocument/2006/relationships/image" Target="../media/image21.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2.xml"/></Relationships>
</file>

<file path=ppt/slides/_rels/slide19.xml.rels><?xml version="1.0" encoding="UTF-8" standalone="yes"?>
<Relationships xmlns="http://schemas.openxmlformats.org/package/2006/relationships"><Relationship Id="rId8" Type="http://schemas.openxmlformats.org/officeDocument/2006/relationships/tags" Target="../tags/tag160.xml"/><Relationship Id="rId13" Type="http://schemas.openxmlformats.org/officeDocument/2006/relationships/tags" Target="../tags/tag165.xml"/><Relationship Id="rId18" Type="http://schemas.openxmlformats.org/officeDocument/2006/relationships/image" Target="../media/image10.png"/><Relationship Id="rId3" Type="http://schemas.openxmlformats.org/officeDocument/2006/relationships/tags" Target="../tags/tag155.xml"/><Relationship Id="rId7" Type="http://schemas.openxmlformats.org/officeDocument/2006/relationships/tags" Target="../tags/tag159.xml"/><Relationship Id="rId12" Type="http://schemas.openxmlformats.org/officeDocument/2006/relationships/tags" Target="../tags/tag164.xml"/><Relationship Id="rId17" Type="http://schemas.openxmlformats.org/officeDocument/2006/relationships/image" Target="../media/image2.emf"/><Relationship Id="rId2" Type="http://schemas.openxmlformats.org/officeDocument/2006/relationships/tags" Target="../tags/tag154.xml"/><Relationship Id="rId16" Type="http://schemas.openxmlformats.org/officeDocument/2006/relationships/oleObject" Target="../embeddings/oleObject46.bin"/><Relationship Id="rId1" Type="http://schemas.openxmlformats.org/officeDocument/2006/relationships/vmlDrawing" Target="../drawings/vmlDrawing46.vml"/><Relationship Id="rId6" Type="http://schemas.openxmlformats.org/officeDocument/2006/relationships/tags" Target="../tags/tag158.xml"/><Relationship Id="rId11" Type="http://schemas.openxmlformats.org/officeDocument/2006/relationships/tags" Target="../tags/tag163.xml"/><Relationship Id="rId5" Type="http://schemas.openxmlformats.org/officeDocument/2006/relationships/tags" Target="../tags/tag157.xml"/><Relationship Id="rId15" Type="http://schemas.openxmlformats.org/officeDocument/2006/relationships/notesSlide" Target="../notesSlides/notesSlide19.xml"/><Relationship Id="rId10" Type="http://schemas.openxmlformats.org/officeDocument/2006/relationships/tags" Target="../tags/tag162.xml"/><Relationship Id="rId4" Type="http://schemas.openxmlformats.org/officeDocument/2006/relationships/tags" Target="../tags/tag156.xml"/><Relationship Id="rId9" Type="http://schemas.openxmlformats.org/officeDocument/2006/relationships/tags" Target="../tags/tag161.xml"/><Relationship Id="rId14"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20.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tags" Target="../tags/tag167.xml"/><Relationship Id="rId7" Type="http://schemas.openxmlformats.org/officeDocument/2006/relationships/image" Target="../media/image2.emf"/><Relationship Id="rId2" Type="http://schemas.openxmlformats.org/officeDocument/2006/relationships/tags" Target="../tags/tag166.xml"/><Relationship Id="rId1" Type="http://schemas.openxmlformats.org/officeDocument/2006/relationships/vmlDrawing" Target="../drawings/vmlDrawing47.vml"/><Relationship Id="rId6" Type="http://schemas.openxmlformats.org/officeDocument/2006/relationships/oleObject" Target="../embeddings/oleObject47.bin"/><Relationship Id="rId5" Type="http://schemas.openxmlformats.org/officeDocument/2006/relationships/notesSlide" Target="../notesSlides/notesSlide20.xml"/><Relationship Id="rId4" Type="http://schemas.openxmlformats.org/officeDocument/2006/relationships/slideLayout" Target="../slideLayouts/slideLayout24.xml"/><Relationship Id="rId9" Type="http://schemas.microsoft.com/office/2007/relationships/hdphoto" Target="../media/hdphoto6.wdp"/></Relationships>
</file>

<file path=ppt/slides/_rels/slide21.xml.rels><?xml version="1.0" encoding="UTF-8" standalone="yes"?>
<Relationships xmlns="http://schemas.openxmlformats.org/package/2006/relationships"><Relationship Id="rId8" Type="http://schemas.openxmlformats.org/officeDocument/2006/relationships/tags" Target="../tags/tag174.xml"/><Relationship Id="rId13" Type="http://schemas.openxmlformats.org/officeDocument/2006/relationships/tags" Target="../tags/tag179.xml"/><Relationship Id="rId18" Type="http://schemas.openxmlformats.org/officeDocument/2006/relationships/slideLayout" Target="../slideLayouts/slideLayout24.xml"/><Relationship Id="rId3" Type="http://schemas.openxmlformats.org/officeDocument/2006/relationships/tags" Target="../tags/tag169.xml"/><Relationship Id="rId21" Type="http://schemas.openxmlformats.org/officeDocument/2006/relationships/image" Target="../media/image2.emf"/><Relationship Id="rId7" Type="http://schemas.openxmlformats.org/officeDocument/2006/relationships/tags" Target="../tags/tag173.xml"/><Relationship Id="rId12" Type="http://schemas.openxmlformats.org/officeDocument/2006/relationships/tags" Target="../tags/tag178.xml"/><Relationship Id="rId17" Type="http://schemas.openxmlformats.org/officeDocument/2006/relationships/tags" Target="../tags/tag183.xml"/><Relationship Id="rId2" Type="http://schemas.openxmlformats.org/officeDocument/2006/relationships/tags" Target="../tags/tag168.xml"/><Relationship Id="rId16" Type="http://schemas.openxmlformats.org/officeDocument/2006/relationships/tags" Target="../tags/tag182.xml"/><Relationship Id="rId20" Type="http://schemas.openxmlformats.org/officeDocument/2006/relationships/oleObject" Target="../embeddings/oleObject48.bin"/><Relationship Id="rId1" Type="http://schemas.openxmlformats.org/officeDocument/2006/relationships/vmlDrawing" Target="../drawings/vmlDrawing48.vml"/><Relationship Id="rId6" Type="http://schemas.openxmlformats.org/officeDocument/2006/relationships/tags" Target="../tags/tag172.xml"/><Relationship Id="rId11" Type="http://schemas.openxmlformats.org/officeDocument/2006/relationships/tags" Target="../tags/tag177.xml"/><Relationship Id="rId5" Type="http://schemas.openxmlformats.org/officeDocument/2006/relationships/tags" Target="../tags/tag171.xml"/><Relationship Id="rId15" Type="http://schemas.openxmlformats.org/officeDocument/2006/relationships/tags" Target="../tags/tag181.xml"/><Relationship Id="rId10" Type="http://schemas.openxmlformats.org/officeDocument/2006/relationships/tags" Target="../tags/tag176.xml"/><Relationship Id="rId19" Type="http://schemas.openxmlformats.org/officeDocument/2006/relationships/notesSlide" Target="../notesSlides/notesSlide21.xml"/><Relationship Id="rId4" Type="http://schemas.openxmlformats.org/officeDocument/2006/relationships/tags" Target="../tags/tag170.xml"/><Relationship Id="rId9" Type="http://schemas.openxmlformats.org/officeDocument/2006/relationships/tags" Target="../tags/tag175.xml"/><Relationship Id="rId14" Type="http://schemas.openxmlformats.org/officeDocument/2006/relationships/tags" Target="../tags/tag180.xml"/><Relationship Id="rId22" Type="http://schemas.openxmlformats.org/officeDocument/2006/relationships/image" Target="../media/image23.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2.xml"/></Relationships>
</file>

<file path=ppt/slides/_rels/slide23.xml.rels><?xml version="1.0" encoding="UTF-8" standalone="yes"?>
<Relationships xmlns="http://schemas.openxmlformats.org/package/2006/relationships"><Relationship Id="rId8" Type="http://schemas.openxmlformats.org/officeDocument/2006/relationships/tags" Target="../tags/tag190.xml"/><Relationship Id="rId13" Type="http://schemas.openxmlformats.org/officeDocument/2006/relationships/image" Target="../media/image2.emf"/><Relationship Id="rId3" Type="http://schemas.openxmlformats.org/officeDocument/2006/relationships/tags" Target="../tags/tag185.xml"/><Relationship Id="rId7" Type="http://schemas.openxmlformats.org/officeDocument/2006/relationships/tags" Target="../tags/tag189.xml"/><Relationship Id="rId12" Type="http://schemas.openxmlformats.org/officeDocument/2006/relationships/oleObject" Target="../embeddings/oleObject49.bin"/><Relationship Id="rId2" Type="http://schemas.openxmlformats.org/officeDocument/2006/relationships/tags" Target="../tags/tag184.xml"/><Relationship Id="rId1" Type="http://schemas.openxmlformats.org/officeDocument/2006/relationships/vmlDrawing" Target="../drawings/vmlDrawing49.vml"/><Relationship Id="rId6" Type="http://schemas.openxmlformats.org/officeDocument/2006/relationships/tags" Target="../tags/tag188.xml"/><Relationship Id="rId11" Type="http://schemas.openxmlformats.org/officeDocument/2006/relationships/notesSlide" Target="../notesSlides/notesSlide23.xml"/><Relationship Id="rId5" Type="http://schemas.openxmlformats.org/officeDocument/2006/relationships/tags" Target="../tags/tag187.xml"/><Relationship Id="rId10" Type="http://schemas.openxmlformats.org/officeDocument/2006/relationships/slideLayout" Target="../slideLayouts/slideLayout24.xml"/><Relationship Id="rId4" Type="http://schemas.openxmlformats.org/officeDocument/2006/relationships/tags" Target="../tags/tag186.xml"/><Relationship Id="rId9" Type="http://schemas.openxmlformats.org/officeDocument/2006/relationships/tags" Target="../tags/tag191.xml"/></Relationships>
</file>

<file path=ppt/slides/_rels/slide24.xml.rels><?xml version="1.0" encoding="UTF-8" standalone="yes"?>
<Relationships xmlns="http://schemas.openxmlformats.org/package/2006/relationships"><Relationship Id="rId13" Type="http://schemas.openxmlformats.org/officeDocument/2006/relationships/tags" Target="../tags/tag203.xml"/><Relationship Id="rId18" Type="http://schemas.openxmlformats.org/officeDocument/2006/relationships/tags" Target="../tags/tag208.xml"/><Relationship Id="rId26" Type="http://schemas.openxmlformats.org/officeDocument/2006/relationships/tags" Target="../tags/tag216.xml"/><Relationship Id="rId39" Type="http://schemas.openxmlformats.org/officeDocument/2006/relationships/image" Target="../media/image27.jpeg"/><Relationship Id="rId21" Type="http://schemas.openxmlformats.org/officeDocument/2006/relationships/tags" Target="../tags/tag211.xml"/><Relationship Id="rId34" Type="http://schemas.openxmlformats.org/officeDocument/2006/relationships/image" Target="../media/image2.emf"/><Relationship Id="rId7" Type="http://schemas.openxmlformats.org/officeDocument/2006/relationships/tags" Target="../tags/tag197.xml"/><Relationship Id="rId12" Type="http://schemas.openxmlformats.org/officeDocument/2006/relationships/tags" Target="../tags/tag202.xml"/><Relationship Id="rId17" Type="http://schemas.openxmlformats.org/officeDocument/2006/relationships/tags" Target="../tags/tag207.xml"/><Relationship Id="rId25" Type="http://schemas.openxmlformats.org/officeDocument/2006/relationships/tags" Target="../tags/tag215.xml"/><Relationship Id="rId33" Type="http://schemas.openxmlformats.org/officeDocument/2006/relationships/oleObject" Target="../embeddings/oleObject50.bin"/><Relationship Id="rId38" Type="http://schemas.openxmlformats.org/officeDocument/2006/relationships/image" Target="../media/image26.jpeg"/><Relationship Id="rId2" Type="http://schemas.openxmlformats.org/officeDocument/2006/relationships/tags" Target="../tags/tag192.xml"/><Relationship Id="rId16" Type="http://schemas.openxmlformats.org/officeDocument/2006/relationships/tags" Target="../tags/tag206.xml"/><Relationship Id="rId20" Type="http://schemas.openxmlformats.org/officeDocument/2006/relationships/tags" Target="../tags/tag210.xml"/><Relationship Id="rId29" Type="http://schemas.openxmlformats.org/officeDocument/2006/relationships/tags" Target="../tags/tag219.xml"/><Relationship Id="rId1" Type="http://schemas.openxmlformats.org/officeDocument/2006/relationships/vmlDrawing" Target="../drawings/vmlDrawing50.vml"/><Relationship Id="rId6" Type="http://schemas.openxmlformats.org/officeDocument/2006/relationships/tags" Target="../tags/tag196.xml"/><Relationship Id="rId11" Type="http://schemas.openxmlformats.org/officeDocument/2006/relationships/tags" Target="../tags/tag201.xml"/><Relationship Id="rId24" Type="http://schemas.openxmlformats.org/officeDocument/2006/relationships/tags" Target="../tags/tag214.xml"/><Relationship Id="rId32" Type="http://schemas.openxmlformats.org/officeDocument/2006/relationships/notesSlide" Target="../notesSlides/notesSlide24.xml"/><Relationship Id="rId37" Type="http://schemas.openxmlformats.org/officeDocument/2006/relationships/hyperlink" Target="http://www.google.com/imgres?imgurl=http://richfrombechtle.files.wordpress.com/2008/10/vs2010archexplorer.jpg&amp;imgrefurl=http://richfrombechtle.wordpress.com/2008/10/13/&amp;usg=__qPArABkba3JddWP-O2AT7MRoU1s=&amp;h=500&amp;w=749&amp;sz=95&amp;hl=en&amp;start=3&amp;zoom=1&amp;itbs=1&amp;tbnid=mMsoPo--rTSTfM:&amp;tbnh=94&amp;tbnw=141&amp;prev=/images?q=visual+Studio+Application&amp;hl=en&amp;sa=X&amp;tbs=isch:1&amp;prmd=ivns&amp;ei=TGhwTYmPNsKTtwflnuiTDw" TargetMode="External"/><Relationship Id="rId5" Type="http://schemas.openxmlformats.org/officeDocument/2006/relationships/tags" Target="../tags/tag195.xml"/><Relationship Id="rId15" Type="http://schemas.openxmlformats.org/officeDocument/2006/relationships/tags" Target="../tags/tag205.xml"/><Relationship Id="rId23" Type="http://schemas.openxmlformats.org/officeDocument/2006/relationships/tags" Target="../tags/tag213.xml"/><Relationship Id="rId28" Type="http://schemas.openxmlformats.org/officeDocument/2006/relationships/tags" Target="../tags/tag218.xml"/><Relationship Id="rId36" Type="http://schemas.openxmlformats.org/officeDocument/2006/relationships/image" Target="../media/image25.png"/><Relationship Id="rId10" Type="http://schemas.openxmlformats.org/officeDocument/2006/relationships/tags" Target="../tags/tag200.xml"/><Relationship Id="rId19" Type="http://schemas.openxmlformats.org/officeDocument/2006/relationships/tags" Target="../tags/tag209.xml"/><Relationship Id="rId31" Type="http://schemas.openxmlformats.org/officeDocument/2006/relationships/slideLayout" Target="../slideLayouts/slideLayout24.xml"/><Relationship Id="rId4" Type="http://schemas.openxmlformats.org/officeDocument/2006/relationships/tags" Target="../tags/tag194.xml"/><Relationship Id="rId9" Type="http://schemas.openxmlformats.org/officeDocument/2006/relationships/tags" Target="../tags/tag199.xml"/><Relationship Id="rId14" Type="http://schemas.openxmlformats.org/officeDocument/2006/relationships/tags" Target="../tags/tag204.xml"/><Relationship Id="rId22" Type="http://schemas.openxmlformats.org/officeDocument/2006/relationships/tags" Target="../tags/tag212.xml"/><Relationship Id="rId27" Type="http://schemas.openxmlformats.org/officeDocument/2006/relationships/tags" Target="../tags/tag217.xml"/><Relationship Id="rId30" Type="http://schemas.openxmlformats.org/officeDocument/2006/relationships/tags" Target="../tags/tag220.xml"/><Relationship Id="rId35" Type="http://schemas.openxmlformats.org/officeDocument/2006/relationships/image" Target="../media/image24.png"/><Relationship Id="rId8" Type="http://schemas.openxmlformats.org/officeDocument/2006/relationships/tags" Target="../tags/tag198.xml"/><Relationship Id="rId3" Type="http://schemas.openxmlformats.org/officeDocument/2006/relationships/tags" Target="../tags/tag19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7.xml"/></Relationships>
</file>

<file path=ppt/slides/_rels/slide26.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tags" Target="../tags/tag223.xml"/><Relationship Id="rId7" Type="http://schemas.openxmlformats.org/officeDocument/2006/relationships/tags" Target="../tags/tag227.xml"/><Relationship Id="rId2" Type="http://schemas.openxmlformats.org/officeDocument/2006/relationships/tags" Target="../tags/tag222.xml"/><Relationship Id="rId1" Type="http://schemas.openxmlformats.org/officeDocument/2006/relationships/tags" Target="../tags/tag221.xml"/><Relationship Id="rId6" Type="http://schemas.openxmlformats.org/officeDocument/2006/relationships/tags" Target="../tags/tag226.xml"/><Relationship Id="rId5" Type="http://schemas.openxmlformats.org/officeDocument/2006/relationships/tags" Target="../tags/tag225.xml"/><Relationship Id="rId4" Type="http://schemas.openxmlformats.org/officeDocument/2006/relationships/tags" Target="../tags/tag224.xml"/><Relationship Id="rId9"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tags" Target="../tags/tag228.xml"/><Relationship Id="rId1" Type="http://schemas.openxmlformats.org/officeDocument/2006/relationships/vmlDrawing" Target="../drawings/vmlDrawing51.vml"/><Relationship Id="rId6" Type="http://schemas.openxmlformats.org/officeDocument/2006/relationships/image" Target="../media/image2.emf"/><Relationship Id="rId5" Type="http://schemas.openxmlformats.org/officeDocument/2006/relationships/oleObject" Target="../embeddings/oleObject51.bin"/><Relationship Id="rId4"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hyperlink" Target="http://www.hadooponazure.com/" TargetMode="External"/><Relationship Id="rId2" Type="http://schemas.openxmlformats.org/officeDocument/2006/relationships/notesSlide" Target="../notesSlides/notesSlide28.xml"/><Relationship Id="rId1" Type="http://schemas.openxmlformats.org/officeDocument/2006/relationships/slideLayout" Target="../slideLayouts/slideLayout21.xml"/><Relationship Id="rId4" Type="http://schemas.openxmlformats.org/officeDocument/2006/relationships/hyperlink" Target="http://hadoop.apache.org/" TargetMode="Externa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2.xml"/></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4.xml"/><Relationship Id="rId3" Type="http://schemas.openxmlformats.org/officeDocument/2006/relationships/tags" Target="../tags/tag108.xml"/><Relationship Id="rId7" Type="http://schemas.openxmlformats.org/officeDocument/2006/relationships/slideLayout" Target="../slideLayouts/slideLayout25.xml"/><Relationship Id="rId2" Type="http://schemas.openxmlformats.org/officeDocument/2006/relationships/tags" Target="../tags/tag107.xml"/><Relationship Id="rId1" Type="http://schemas.openxmlformats.org/officeDocument/2006/relationships/vmlDrawing" Target="../drawings/vmlDrawing37.vml"/><Relationship Id="rId6" Type="http://schemas.openxmlformats.org/officeDocument/2006/relationships/tags" Target="../tags/tag111.xml"/><Relationship Id="rId11" Type="http://schemas.openxmlformats.org/officeDocument/2006/relationships/image" Target="../media/image11.jpeg"/><Relationship Id="rId5" Type="http://schemas.openxmlformats.org/officeDocument/2006/relationships/tags" Target="../tags/tag110.xml"/><Relationship Id="rId10" Type="http://schemas.openxmlformats.org/officeDocument/2006/relationships/image" Target="../media/image2.emf"/><Relationship Id="rId4" Type="http://schemas.openxmlformats.org/officeDocument/2006/relationships/tags" Target="../tags/tag109.xml"/><Relationship Id="rId9" Type="http://schemas.openxmlformats.org/officeDocument/2006/relationships/oleObject" Target="../embeddings/oleObject37.bin"/></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5.xml"/><Relationship Id="rId3" Type="http://schemas.openxmlformats.org/officeDocument/2006/relationships/tags" Target="../tags/tag113.xml"/><Relationship Id="rId7" Type="http://schemas.openxmlformats.org/officeDocument/2006/relationships/slideLayout" Target="../slideLayouts/slideLayout25.xml"/><Relationship Id="rId2" Type="http://schemas.openxmlformats.org/officeDocument/2006/relationships/tags" Target="../tags/tag112.xml"/><Relationship Id="rId1" Type="http://schemas.openxmlformats.org/officeDocument/2006/relationships/vmlDrawing" Target="../drawings/vmlDrawing38.vml"/><Relationship Id="rId6" Type="http://schemas.openxmlformats.org/officeDocument/2006/relationships/tags" Target="../tags/tag116.xml"/><Relationship Id="rId11" Type="http://schemas.openxmlformats.org/officeDocument/2006/relationships/image" Target="../media/image11.jpeg"/><Relationship Id="rId5" Type="http://schemas.openxmlformats.org/officeDocument/2006/relationships/tags" Target="../tags/tag115.xml"/><Relationship Id="rId10" Type="http://schemas.openxmlformats.org/officeDocument/2006/relationships/image" Target="../media/image2.emf"/><Relationship Id="rId4" Type="http://schemas.openxmlformats.org/officeDocument/2006/relationships/tags" Target="../tags/tag114.xml"/><Relationship Id="rId9" Type="http://schemas.openxmlformats.org/officeDocument/2006/relationships/oleObject" Target="../embeddings/oleObject38.bin"/></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5.xml"/><Relationship Id="rId7" Type="http://schemas.openxmlformats.org/officeDocument/2006/relationships/image" Target="../media/image12.jpeg"/><Relationship Id="rId2" Type="http://schemas.openxmlformats.org/officeDocument/2006/relationships/tags" Target="../tags/tag117.xml"/><Relationship Id="rId1" Type="http://schemas.openxmlformats.org/officeDocument/2006/relationships/vmlDrawing" Target="../drawings/vmlDrawing39.vml"/><Relationship Id="rId6" Type="http://schemas.openxmlformats.org/officeDocument/2006/relationships/image" Target="../media/image2.emf"/><Relationship Id="rId5" Type="http://schemas.openxmlformats.org/officeDocument/2006/relationships/oleObject" Target="../embeddings/oleObject39.bin"/><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slideLayout" Target="../slideLayouts/slideLayout25.xml"/><Relationship Id="rId7" Type="http://schemas.openxmlformats.org/officeDocument/2006/relationships/oleObject" Target="../embeddings/oleObject40.bin"/><Relationship Id="rId2" Type="http://schemas.openxmlformats.org/officeDocument/2006/relationships/tags" Target="../tags/tag118.xml"/><Relationship Id="rId1" Type="http://schemas.openxmlformats.org/officeDocument/2006/relationships/vmlDrawing" Target="../drawings/vmlDrawing40.vml"/><Relationship Id="rId6" Type="http://schemas.microsoft.com/office/2007/relationships/hdphoto" Target="../media/hdphoto4.wdp"/><Relationship Id="rId5" Type="http://schemas.openxmlformats.org/officeDocument/2006/relationships/image" Target="../media/image13.png"/><Relationship Id="rId4" Type="http://schemas.openxmlformats.org/officeDocument/2006/relationships/notesSlide" Target="../notesSlides/notesSlide7.xml"/><Relationship Id="rId9" Type="http://schemas.openxmlformats.org/officeDocument/2006/relationships/image" Target="../media/image1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2.xml"/></Relationships>
</file>

<file path=ppt/slides/_rels/slide9.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tags" Target="../tags/tag120.xml"/><Relationship Id="rId7" Type="http://schemas.openxmlformats.org/officeDocument/2006/relationships/oleObject" Target="../embeddings/oleObject41.bin"/><Relationship Id="rId2" Type="http://schemas.openxmlformats.org/officeDocument/2006/relationships/tags" Target="../tags/tag119.xml"/><Relationship Id="rId1" Type="http://schemas.openxmlformats.org/officeDocument/2006/relationships/vmlDrawing" Target="../drawings/vmlDrawing41.vml"/><Relationship Id="rId6" Type="http://schemas.openxmlformats.org/officeDocument/2006/relationships/notesSlide" Target="../notesSlides/notesSlide9.xml"/><Relationship Id="rId5" Type="http://schemas.openxmlformats.org/officeDocument/2006/relationships/slideLayout" Target="../slideLayouts/slideLayout24.xml"/><Relationship Id="rId4" Type="http://schemas.openxmlformats.org/officeDocument/2006/relationships/tags" Target="../tags/tag1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a:xfrm>
            <a:off x="519113" y="2234114"/>
            <a:ext cx="8373521" cy="1359196"/>
          </a:xfrm>
        </p:spPr>
        <p:txBody>
          <a:bodyPr/>
          <a:lstStyle/>
          <a:p>
            <a:r>
              <a:rPr lang="en-US" dirty="0" smtClean="0"/>
              <a:t>Introduction to </a:t>
            </a:r>
            <a:br>
              <a:rPr lang="en-US" dirty="0" smtClean="0"/>
            </a:br>
            <a:r>
              <a:rPr lang="en-US" dirty="0" smtClean="0"/>
              <a:t>Big Data and </a:t>
            </a:r>
            <a:r>
              <a:rPr lang="en-US" dirty="0"/>
              <a:t>H</a:t>
            </a:r>
            <a:r>
              <a:rPr lang="en-US" dirty="0" smtClean="0"/>
              <a:t>adoop</a:t>
            </a:r>
            <a:endParaRPr lang="en-US" dirty="0"/>
          </a:p>
        </p:txBody>
      </p:sp>
      <p:sp>
        <p:nvSpPr>
          <p:cNvPr id="3" name="Text Placeholder 2"/>
          <p:cNvSpPr>
            <a:spLocks noGrp="1"/>
          </p:cNvSpPr>
          <p:nvPr>
            <p:ph type="body" sz="quarter" idx="11"/>
          </p:nvPr>
        </p:nvSpPr>
        <p:spPr>
          <a:xfrm>
            <a:off x="519113" y="4612341"/>
            <a:ext cx="5454333" cy="1144929"/>
          </a:xfrm>
        </p:spPr>
        <p:txBody>
          <a:bodyPr/>
          <a:lstStyle/>
          <a:p>
            <a:r>
              <a:rPr lang="en-US" dirty="0" smtClean="0">
                <a:solidFill>
                  <a:schemeClr val="bg1">
                    <a:alpha val="99000"/>
                  </a:schemeClr>
                </a:solidFill>
              </a:rPr>
              <a:t>Name</a:t>
            </a:r>
          </a:p>
          <a:p>
            <a:r>
              <a:rPr lang="en-US" dirty="0" smtClean="0">
                <a:solidFill>
                  <a:schemeClr val="bg1">
                    <a:alpha val="99000"/>
                  </a:schemeClr>
                </a:solidFill>
              </a:rPr>
              <a:t>Title</a:t>
            </a:r>
          </a:p>
          <a:p>
            <a:r>
              <a:rPr lang="en-US" dirty="0" smtClean="0">
                <a:solidFill>
                  <a:schemeClr val="bg1">
                    <a:alpha val="99000"/>
                  </a:schemeClr>
                </a:solidFill>
              </a:rPr>
              <a:t>Organization</a:t>
            </a:r>
            <a:endParaRPr lang="en-US" dirty="0">
              <a:solidFill>
                <a:schemeClr val="bg1">
                  <a:alpha val="99000"/>
                </a:schemeClr>
              </a:solidFill>
            </a:endParaRPr>
          </a:p>
        </p:txBody>
      </p:sp>
      <p:pic>
        <p:nvPicPr>
          <p:cNvPr id="4" name="Picture 20" descr="C:\Users\Justin\Desktop\_Work_in_Progress\_MS\1444\hadoop rev.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79815" y="2242995"/>
            <a:ext cx="3176758" cy="23825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8866095"/>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extLst>
              <p:ext uri="{D42A27DB-BD31-4B8C-83A1-F6EECF244321}">
                <p14:modId xmlns:p14="http://schemas.microsoft.com/office/powerpoint/2010/main" val="118032269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07618"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0" y="0"/>
                        <a:ext cx="158750" cy="158750"/>
                      </a:xfrm>
                      <a:prstGeom prst="rect">
                        <a:avLst/>
                      </a:prstGeom>
                    </p:spPr>
                  </p:pic>
                </p:oleObj>
              </mc:Fallback>
            </mc:AlternateContent>
          </a:graphicData>
        </a:graphic>
      </p:graphicFrame>
      <p:sp>
        <p:nvSpPr>
          <p:cNvPr id="2" name="Rectangle 1"/>
          <p:cNvSpPr/>
          <p:nvPr>
            <p:custDataLst>
              <p:tags r:id="rId3"/>
            </p:custDataLst>
          </p:nvPr>
        </p:nvSpPr>
        <p:spPr bwMode="auto">
          <a:xfrm>
            <a:off x="1979612" y="1141413"/>
            <a:ext cx="8229600" cy="512064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91440" rIns="91436" bIns="45718" numCol="1" rtlCol="0" anchor="t" anchorCtr="0" compatLnSpc="1">
            <a:prstTxWarp prst="textNoShape">
              <a:avLst/>
            </a:prstTxWarp>
          </a:bodyPr>
          <a:lstStyle/>
          <a:p>
            <a:pPr algn="ctr" fontAlgn="base">
              <a:lnSpc>
                <a:spcPct val="90000"/>
              </a:lnSpc>
              <a:spcBef>
                <a:spcPct val="20000"/>
              </a:spcBef>
              <a:spcAft>
                <a:spcPct val="0"/>
              </a:spcAft>
              <a:buSzPct val="80000"/>
            </a:pPr>
            <a:r>
              <a:rPr lang="en-US" sz="2000" b="1" dirty="0">
                <a:ln>
                  <a:solidFill>
                    <a:schemeClr val="bg1">
                      <a:alpha val="0"/>
                    </a:schemeClr>
                  </a:solidFill>
                </a:ln>
                <a:solidFill>
                  <a:srgbClr val="595959"/>
                </a:solidFill>
              </a:rPr>
              <a:t>OPERATIONAL DATA</a:t>
            </a:r>
          </a:p>
        </p:txBody>
      </p:sp>
      <p:sp>
        <p:nvSpPr>
          <p:cNvPr id="5" name="Title 4"/>
          <p:cNvSpPr>
            <a:spLocks noGrp="1"/>
          </p:cNvSpPr>
          <p:nvPr>
            <p:ph type="title"/>
            <p:custDataLst>
              <p:tags r:id="rId4"/>
            </p:custDataLst>
          </p:nvPr>
        </p:nvSpPr>
        <p:spPr>
          <a:xfrm>
            <a:off x="292100" y="228600"/>
            <a:ext cx="12433300" cy="747897"/>
          </a:xfrm>
        </p:spPr>
        <p:txBody>
          <a:bodyPr/>
          <a:lstStyle/>
          <a:p>
            <a:r>
              <a:rPr lang="en-US" dirty="0"/>
              <a:t>New </a:t>
            </a:r>
            <a:r>
              <a:rPr lang="en-US" dirty="0" smtClean="0"/>
              <a:t>E-Commerce </a:t>
            </a:r>
            <a:r>
              <a:rPr lang="en-US" dirty="0"/>
              <a:t>B</a:t>
            </a:r>
            <a:r>
              <a:rPr lang="en-US" dirty="0" smtClean="0"/>
              <a:t>ig </a:t>
            </a:r>
            <a:r>
              <a:rPr lang="en-US" dirty="0"/>
              <a:t>D</a:t>
            </a:r>
            <a:r>
              <a:rPr lang="en-US" dirty="0" smtClean="0"/>
              <a:t>ata </a:t>
            </a:r>
            <a:r>
              <a:rPr lang="en-US" dirty="0"/>
              <a:t>F</a:t>
            </a:r>
            <a:r>
              <a:rPr lang="en-US" dirty="0" smtClean="0"/>
              <a:t>low</a:t>
            </a:r>
            <a:endParaRPr lang="en-US" dirty="0"/>
          </a:p>
        </p:txBody>
      </p:sp>
      <p:grpSp>
        <p:nvGrpSpPr>
          <p:cNvPr id="41" name="Group 40"/>
          <p:cNvGrpSpPr/>
          <p:nvPr/>
        </p:nvGrpSpPr>
        <p:grpSpPr>
          <a:xfrm>
            <a:off x="5026314" y="4133346"/>
            <a:ext cx="1995083" cy="1995083"/>
            <a:chOff x="2611320" y="4236432"/>
            <a:chExt cx="1995083" cy="1995083"/>
          </a:xfrm>
        </p:grpSpPr>
        <p:sp>
          <p:nvSpPr>
            <p:cNvPr id="66" name="Round Same Side Corner Rectangle 73"/>
            <p:cNvSpPr/>
            <p:nvPr/>
          </p:nvSpPr>
          <p:spPr>
            <a:xfrm>
              <a:off x="2611320" y="4236432"/>
              <a:ext cx="1995083" cy="1995083"/>
            </a:xfrm>
            <a:prstGeom prst="rect">
              <a:avLst/>
            </a:prstGeom>
            <a:solidFill>
              <a:schemeClr val="tx1">
                <a:lumMod val="90000"/>
                <a:lumOff val="10000"/>
              </a:schemeClr>
            </a:solidFill>
            <a:ln w="10795" cap="flat" cmpd="sng" algn="ctr">
              <a:noFill/>
              <a:prstDash val="dash"/>
            </a:ln>
            <a:effectLst/>
          </p:spPr>
          <p:txBody>
            <a:bodyPr lIns="45720" tIns="91440" rIns="45720" bIns="91440" rtlCol="0" anchor="b"/>
            <a:lstStyle/>
            <a:p>
              <a:pPr algn="ctr" defTabSz="914400"/>
              <a:endParaRPr lang="en-US" sz="1800" b="1" kern="0" dirty="0">
                <a:ln>
                  <a:solidFill>
                    <a:schemeClr val="bg1">
                      <a:alpha val="0"/>
                    </a:schemeClr>
                  </a:solidFill>
                </a:ln>
                <a:solidFill>
                  <a:schemeClr val="bg1"/>
                </a:solidFill>
                <a:cs typeface="Arial"/>
              </a:endParaRPr>
            </a:p>
          </p:txBody>
        </p:sp>
        <p:grpSp>
          <p:nvGrpSpPr>
            <p:cNvPr id="39" name="Group 38"/>
            <p:cNvGrpSpPr/>
            <p:nvPr/>
          </p:nvGrpSpPr>
          <p:grpSpPr>
            <a:xfrm>
              <a:off x="2843056" y="4315150"/>
              <a:ext cx="1531610" cy="1837646"/>
              <a:chOff x="2683195" y="4339447"/>
              <a:chExt cx="1531610" cy="1837646"/>
            </a:xfrm>
          </p:grpSpPr>
          <p:grpSp>
            <p:nvGrpSpPr>
              <p:cNvPr id="35" name="Group 34"/>
              <p:cNvGrpSpPr/>
              <p:nvPr/>
            </p:nvGrpSpPr>
            <p:grpSpPr>
              <a:xfrm>
                <a:off x="2683195" y="4339447"/>
                <a:ext cx="1531610" cy="782093"/>
                <a:chOff x="2683195" y="4339447"/>
                <a:chExt cx="1531610" cy="782093"/>
              </a:xfrm>
            </p:grpSpPr>
            <p:sp>
              <p:nvSpPr>
                <p:cNvPr id="83" name="TextBox 82"/>
                <p:cNvSpPr txBox="1"/>
                <p:nvPr/>
              </p:nvSpPr>
              <p:spPr>
                <a:xfrm>
                  <a:off x="2683195" y="4339447"/>
                  <a:ext cx="743810" cy="344710"/>
                </a:xfrm>
                <a:prstGeom prst="rect">
                  <a:avLst/>
                </a:prstGeom>
                <a:noFill/>
              </p:spPr>
              <p:txBody>
                <a:bodyPr wrap="square" lIns="0" tIns="0" rIns="0" bIns="0" rtlCol="0">
                  <a:spAutoFit/>
                </a:bodyPr>
                <a:lstStyle/>
                <a:p>
                  <a:pPr>
                    <a:lnSpc>
                      <a:spcPct val="80000"/>
                    </a:lnSpc>
                    <a:spcBef>
                      <a:spcPct val="20000"/>
                    </a:spcBef>
                    <a:buSzPct val="80000"/>
                  </a:pPr>
                  <a:r>
                    <a:rPr lang="en-US" sz="800" dirty="0" smtClean="0">
                      <a:solidFill>
                        <a:schemeClr val="bg1">
                          <a:alpha val="99000"/>
                        </a:schemeClr>
                      </a:solidFill>
                    </a:rPr>
                    <a:t> Raw Data</a:t>
                  </a:r>
                </a:p>
                <a:p>
                  <a:pPr>
                    <a:lnSpc>
                      <a:spcPct val="80000"/>
                    </a:lnSpc>
                    <a:spcBef>
                      <a:spcPct val="20000"/>
                    </a:spcBef>
                    <a:buSzPct val="80000"/>
                  </a:pPr>
                  <a:r>
                    <a:rPr lang="en-US" sz="800" dirty="0" smtClean="0">
                      <a:solidFill>
                        <a:schemeClr val="bg1">
                          <a:alpha val="99000"/>
                        </a:schemeClr>
                      </a:solidFill>
                    </a:rPr>
                    <a:t>“Store it All”</a:t>
                  </a:r>
                </a:p>
                <a:p>
                  <a:pPr>
                    <a:lnSpc>
                      <a:spcPct val="80000"/>
                    </a:lnSpc>
                    <a:spcBef>
                      <a:spcPct val="20000"/>
                    </a:spcBef>
                    <a:buSzPct val="80000"/>
                  </a:pPr>
                  <a:r>
                    <a:rPr lang="en-US" sz="800" dirty="0" smtClean="0">
                      <a:solidFill>
                        <a:schemeClr val="bg1">
                          <a:alpha val="99000"/>
                        </a:schemeClr>
                      </a:solidFill>
                    </a:rPr>
                    <a:t> Cluster</a:t>
                  </a:r>
                  <a:endParaRPr lang="en-US" sz="800" dirty="0">
                    <a:solidFill>
                      <a:schemeClr val="bg1">
                        <a:alpha val="99000"/>
                      </a:schemeClr>
                    </a:solidFill>
                  </a:endParaRPr>
                </a:p>
              </p:txBody>
            </p:sp>
            <p:grpSp>
              <p:nvGrpSpPr>
                <p:cNvPr id="87" name="Group 86"/>
                <p:cNvGrpSpPr/>
                <p:nvPr/>
              </p:nvGrpSpPr>
              <p:grpSpPr>
                <a:xfrm>
                  <a:off x="3706690" y="4702148"/>
                  <a:ext cx="508115" cy="378127"/>
                  <a:chOff x="1124776" y="5006470"/>
                  <a:chExt cx="1016230" cy="756254"/>
                </a:xfrm>
              </p:grpSpPr>
              <p:sp>
                <p:nvSpPr>
                  <p:cNvPr id="88" name="Freeform 207"/>
                  <p:cNvSpPr>
                    <a:spLocks noEditPoints="1"/>
                  </p:cNvSpPr>
                  <p:nvPr/>
                </p:nvSpPr>
                <p:spPr bwMode="black">
                  <a:xfrm>
                    <a:off x="1124776" y="5006470"/>
                    <a:ext cx="1016230" cy="756254"/>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solidFill>
                    <a:schemeClr val="bg1"/>
                  </a:solidFill>
                  <a:ln w="31750">
                    <a:solidFill>
                      <a:schemeClr val="tx1">
                        <a:lumMod val="90000"/>
                        <a:lumOff val="10000"/>
                      </a:schemeClr>
                    </a:solid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a:gradFill>
                        <a:gsLst>
                          <a:gs pos="0">
                            <a:srgbClr val="FFFFFF"/>
                          </a:gs>
                          <a:gs pos="100000">
                            <a:srgbClr val="FFFFFF"/>
                          </a:gs>
                        </a:gsLst>
                        <a:lin ang="5400000" scaled="0"/>
                      </a:gradFill>
                    </a:endParaRPr>
                  </a:p>
                </p:txBody>
              </p:sp>
              <p:sp>
                <p:nvSpPr>
                  <p:cNvPr id="89" name="Freeform 207"/>
                  <p:cNvSpPr>
                    <a:spLocks noEditPoints="1"/>
                  </p:cNvSpPr>
                  <p:nvPr/>
                </p:nvSpPr>
                <p:spPr bwMode="black">
                  <a:xfrm>
                    <a:off x="1124776" y="5006470"/>
                    <a:ext cx="1016230" cy="756254"/>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solidFill>
                    <a:schemeClr val="bg1"/>
                  </a:solidFill>
                  <a:ln w="31750">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a:gradFill>
                        <a:gsLst>
                          <a:gs pos="0">
                            <a:srgbClr val="FFFFFF"/>
                          </a:gs>
                          <a:gs pos="100000">
                            <a:srgbClr val="FFFFFF"/>
                          </a:gs>
                        </a:gsLst>
                        <a:lin ang="5400000" scaled="0"/>
                      </a:gradFill>
                    </a:endParaRPr>
                  </a:p>
                </p:txBody>
              </p:sp>
            </p:grpSp>
            <p:grpSp>
              <p:nvGrpSpPr>
                <p:cNvPr id="26" name="Group 25"/>
                <p:cNvGrpSpPr/>
                <p:nvPr/>
              </p:nvGrpSpPr>
              <p:grpSpPr>
                <a:xfrm>
                  <a:off x="2739936" y="4750645"/>
                  <a:ext cx="898614" cy="370895"/>
                  <a:chOff x="2739936" y="4874048"/>
                  <a:chExt cx="898614" cy="370895"/>
                </a:xfrm>
              </p:grpSpPr>
              <p:sp>
                <p:nvSpPr>
                  <p:cNvPr id="94" name="Freeform 27"/>
                  <p:cNvSpPr>
                    <a:spLocks noEditPoints="1"/>
                  </p:cNvSpPr>
                  <p:nvPr/>
                </p:nvSpPr>
                <p:spPr bwMode="auto">
                  <a:xfrm>
                    <a:off x="2963025" y="5014614"/>
                    <a:ext cx="184149" cy="230329"/>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95" name="Freeform 27"/>
                  <p:cNvSpPr>
                    <a:spLocks noEditPoints="1"/>
                  </p:cNvSpPr>
                  <p:nvPr/>
                </p:nvSpPr>
                <p:spPr bwMode="auto">
                  <a:xfrm>
                    <a:off x="2739936" y="4874048"/>
                    <a:ext cx="184149" cy="230329"/>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25" name="Group 24"/>
                  <p:cNvGrpSpPr/>
                  <p:nvPr/>
                </p:nvGrpSpPr>
                <p:grpSpPr>
                  <a:xfrm>
                    <a:off x="2970962" y="4936298"/>
                    <a:ext cx="667588" cy="169102"/>
                    <a:chOff x="2970962" y="4936298"/>
                    <a:chExt cx="667588" cy="169102"/>
                  </a:xfrm>
                </p:grpSpPr>
                <p:cxnSp>
                  <p:nvCxnSpPr>
                    <p:cNvPr id="96" name="Straight Arrow Connector 95"/>
                    <p:cNvCxnSpPr/>
                    <p:nvPr/>
                  </p:nvCxnSpPr>
                  <p:spPr>
                    <a:xfrm>
                      <a:off x="2970962" y="4936298"/>
                      <a:ext cx="667588" cy="0"/>
                    </a:xfrm>
                    <a:prstGeom prst="straightConnector1">
                      <a:avLst/>
                    </a:prstGeom>
                    <a:ln w="38100">
                      <a:solidFill>
                        <a:schemeClr val="tx1">
                          <a:lumMod val="50000"/>
                          <a:lumOff val="50000"/>
                        </a:schemeClr>
                      </a:solidFill>
                      <a:miter lim="800000"/>
                      <a:tailEnd type="triangle" w="med" len="lg"/>
                    </a:ln>
                  </p:spPr>
                  <p:style>
                    <a:lnRef idx="1">
                      <a:schemeClr val="accent1"/>
                    </a:lnRef>
                    <a:fillRef idx="0">
                      <a:schemeClr val="accent1"/>
                    </a:fillRef>
                    <a:effectRef idx="0">
                      <a:schemeClr val="accent1"/>
                    </a:effectRef>
                    <a:fontRef idx="minor">
                      <a:schemeClr val="tx1"/>
                    </a:fontRef>
                  </p:style>
                </p:cxnSp>
                <p:cxnSp>
                  <p:nvCxnSpPr>
                    <p:cNvPr id="97" name="Straight Arrow Connector 96"/>
                    <p:cNvCxnSpPr/>
                    <p:nvPr/>
                  </p:nvCxnSpPr>
                  <p:spPr>
                    <a:xfrm>
                      <a:off x="3195638" y="5105400"/>
                      <a:ext cx="442912" cy="0"/>
                    </a:xfrm>
                    <a:prstGeom prst="straightConnector1">
                      <a:avLst/>
                    </a:prstGeom>
                    <a:ln w="38100">
                      <a:solidFill>
                        <a:schemeClr val="tx1">
                          <a:lumMod val="50000"/>
                          <a:lumOff val="50000"/>
                        </a:schemeClr>
                      </a:solidFill>
                      <a:miter lim="800000"/>
                      <a:tailEnd type="triangle" w="med" len="lg"/>
                    </a:ln>
                  </p:spPr>
                  <p:style>
                    <a:lnRef idx="1">
                      <a:schemeClr val="accent1"/>
                    </a:lnRef>
                    <a:fillRef idx="0">
                      <a:schemeClr val="accent1"/>
                    </a:fillRef>
                    <a:effectRef idx="0">
                      <a:schemeClr val="accent1"/>
                    </a:effectRef>
                    <a:fontRef idx="minor">
                      <a:schemeClr val="tx1"/>
                    </a:fontRef>
                  </p:style>
                </p:cxnSp>
              </p:grpSp>
            </p:grpSp>
          </p:grpSp>
          <p:grpSp>
            <p:nvGrpSpPr>
              <p:cNvPr id="29" name="Group 28"/>
              <p:cNvGrpSpPr/>
              <p:nvPr/>
            </p:nvGrpSpPr>
            <p:grpSpPr>
              <a:xfrm>
                <a:off x="2683195" y="5334000"/>
                <a:ext cx="1531610" cy="843093"/>
                <a:chOff x="2683195" y="5334000"/>
                <a:chExt cx="1531610" cy="843093"/>
              </a:xfrm>
            </p:grpSpPr>
            <p:grpSp>
              <p:nvGrpSpPr>
                <p:cNvPr id="14" name="Group 13"/>
                <p:cNvGrpSpPr/>
                <p:nvPr/>
              </p:nvGrpSpPr>
              <p:grpSpPr>
                <a:xfrm>
                  <a:off x="3706690" y="5543631"/>
                  <a:ext cx="508115" cy="633462"/>
                  <a:chOff x="1124776" y="4465656"/>
                  <a:chExt cx="1016230" cy="1266924"/>
                </a:xfrm>
              </p:grpSpPr>
              <p:grpSp>
                <p:nvGrpSpPr>
                  <p:cNvPr id="13" name="Group 12"/>
                  <p:cNvGrpSpPr/>
                  <p:nvPr/>
                </p:nvGrpSpPr>
                <p:grpSpPr>
                  <a:xfrm>
                    <a:off x="1124776" y="4976326"/>
                    <a:ext cx="1016230" cy="756254"/>
                    <a:chOff x="1124776" y="5006470"/>
                    <a:chExt cx="1016230" cy="756254"/>
                  </a:xfrm>
                </p:grpSpPr>
                <p:sp>
                  <p:nvSpPr>
                    <p:cNvPr id="75" name="Freeform 207"/>
                    <p:cNvSpPr>
                      <a:spLocks noEditPoints="1"/>
                    </p:cNvSpPr>
                    <p:nvPr/>
                  </p:nvSpPr>
                  <p:spPr bwMode="black">
                    <a:xfrm>
                      <a:off x="1124776" y="5006470"/>
                      <a:ext cx="1016230" cy="756254"/>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solidFill>
                      <a:schemeClr val="bg1"/>
                    </a:solidFill>
                    <a:ln w="31750">
                      <a:solidFill>
                        <a:schemeClr val="tx1">
                          <a:lumMod val="90000"/>
                          <a:lumOff val="10000"/>
                        </a:schemeClr>
                      </a:solid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a:gradFill>
                          <a:gsLst>
                            <a:gs pos="0">
                              <a:srgbClr val="FFFFFF"/>
                            </a:gs>
                            <a:gs pos="100000">
                              <a:srgbClr val="FFFFFF"/>
                            </a:gs>
                          </a:gsLst>
                          <a:lin ang="5400000" scaled="0"/>
                        </a:gradFill>
                      </a:endParaRPr>
                    </a:p>
                  </p:txBody>
                </p:sp>
                <p:sp>
                  <p:nvSpPr>
                    <p:cNvPr id="76" name="Freeform 207"/>
                    <p:cNvSpPr>
                      <a:spLocks noEditPoints="1"/>
                    </p:cNvSpPr>
                    <p:nvPr/>
                  </p:nvSpPr>
                  <p:spPr bwMode="black">
                    <a:xfrm>
                      <a:off x="1124776" y="5006470"/>
                      <a:ext cx="1016230" cy="756254"/>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solidFill>
                      <a:schemeClr val="bg1"/>
                    </a:solidFill>
                    <a:ln w="31750">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a:gradFill>
                          <a:gsLst>
                            <a:gs pos="0">
                              <a:srgbClr val="FFFFFF"/>
                            </a:gs>
                            <a:gs pos="100000">
                              <a:srgbClr val="FFFFFF"/>
                            </a:gs>
                          </a:gsLst>
                          <a:lin ang="5400000" scaled="0"/>
                        </a:gradFill>
                      </a:endParaRPr>
                    </a:p>
                  </p:txBody>
                </p:sp>
              </p:grpSp>
              <p:grpSp>
                <p:nvGrpSpPr>
                  <p:cNvPr id="77" name="Group 76"/>
                  <p:cNvGrpSpPr/>
                  <p:nvPr/>
                </p:nvGrpSpPr>
                <p:grpSpPr>
                  <a:xfrm>
                    <a:off x="1124776" y="4720991"/>
                    <a:ext cx="1016230" cy="756254"/>
                    <a:chOff x="1124776" y="5006470"/>
                    <a:chExt cx="1016230" cy="756254"/>
                  </a:xfrm>
                </p:grpSpPr>
                <p:sp>
                  <p:nvSpPr>
                    <p:cNvPr id="78" name="Freeform 207"/>
                    <p:cNvSpPr>
                      <a:spLocks noEditPoints="1"/>
                    </p:cNvSpPr>
                    <p:nvPr/>
                  </p:nvSpPr>
                  <p:spPr bwMode="black">
                    <a:xfrm>
                      <a:off x="1124776" y="5006470"/>
                      <a:ext cx="1016230" cy="756254"/>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solidFill>
                      <a:schemeClr val="bg1"/>
                    </a:solidFill>
                    <a:ln w="31750">
                      <a:solidFill>
                        <a:schemeClr val="tx1">
                          <a:lumMod val="90000"/>
                          <a:lumOff val="10000"/>
                        </a:schemeClr>
                      </a:solid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a:gradFill>
                          <a:gsLst>
                            <a:gs pos="0">
                              <a:srgbClr val="FFFFFF"/>
                            </a:gs>
                            <a:gs pos="100000">
                              <a:srgbClr val="FFFFFF"/>
                            </a:gs>
                          </a:gsLst>
                          <a:lin ang="5400000" scaled="0"/>
                        </a:gradFill>
                      </a:endParaRPr>
                    </a:p>
                  </p:txBody>
                </p:sp>
                <p:sp>
                  <p:nvSpPr>
                    <p:cNvPr id="79" name="Freeform 207"/>
                    <p:cNvSpPr>
                      <a:spLocks noEditPoints="1"/>
                    </p:cNvSpPr>
                    <p:nvPr/>
                  </p:nvSpPr>
                  <p:spPr bwMode="black">
                    <a:xfrm>
                      <a:off x="1124776" y="5006470"/>
                      <a:ext cx="1016230" cy="756254"/>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solidFill>
                      <a:schemeClr val="bg1"/>
                    </a:solidFill>
                    <a:ln w="31750">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a:gradFill>
                          <a:gsLst>
                            <a:gs pos="0">
                              <a:srgbClr val="FFFFFF"/>
                            </a:gs>
                            <a:gs pos="100000">
                              <a:srgbClr val="FFFFFF"/>
                            </a:gs>
                          </a:gsLst>
                          <a:lin ang="5400000" scaled="0"/>
                        </a:gradFill>
                      </a:endParaRPr>
                    </a:p>
                  </p:txBody>
                </p:sp>
              </p:grpSp>
              <p:grpSp>
                <p:nvGrpSpPr>
                  <p:cNvPr id="80" name="Group 79"/>
                  <p:cNvGrpSpPr/>
                  <p:nvPr/>
                </p:nvGrpSpPr>
                <p:grpSpPr>
                  <a:xfrm>
                    <a:off x="1124776" y="4465656"/>
                    <a:ext cx="1016230" cy="756254"/>
                    <a:chOff x="1124776" y="5006470"/>
                    <a:chExt cx="1016230" cy="756254"/>
                  </a:xfrm>
                </p:grpSpPr>
                <p:sp>
                  <p:nvSpPr>
                    <p:cNvPr id="81" name="Freeform 207"/>
                    <p:cNvSpPr>
                      <a:spLocks noEditPoints="1"/>
                    </p:cNvSpPr>
                    <p:nvPr/>
                  </p:nvSpPr>
                  <p:spPr bwMode="black">
                    <a:xfrm>
                      <a:off x="1124776" y="5006470"/>
                      <a:ext cx="1016230" cy="756254"/>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solidFill>
                      <a:schemeClr val="bg1"/>
                    </a:solidFill>
                    <a:ln w="31750">
                      <a:solidFill>
                        <a:schemeClr val="tx1">
                          <a:lumMod val="90000"/>
                          <a:lumOff val="10000"/>
                        </a:schemeClr>
                      </a:solid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a:gradFill>
                          <a:gsLst>
                            <a:gs pos="0">
                              <a:srgbClr val="FFFFFF"/>
                            </a:gs>
                            <a:gs pos="100000">
                              <a:srgbClr val="FFFFFF"/>
                            </a:gs>
                          </a:gsLst>
                          <a:lin ang="5400000" scaled="0"/>
                        </a:gradFill>
                      </a:endParaRPr>
                    </a:p>
                  </p:txBody>
                </p:sp>
                <p:sp>
                  <p:nvSpPr>
                    <p:cNvPr id="82" name="Freeform 207"/>
                    <p:cNvSpPr>
                      <a:spLocks noEditPoints="1"/>
                    </p:cNvSpPr>
                    <p:nvPr/>
                  </p:nvSpPr>
                  <p:spPr bwMode="black">
                    <a:xfrm>
                      <a:off x="1124776" y="5006470"/>
                      <a:ext cx="1016230" cy="756254"/>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solidFill>
                      <a:schemeClr val="bg1"/>
                    </a:solidFill>
                    <a:ln w="31750">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a:gradFill>
                          <a:gsLst>
                            <a:gs pos="0">
                              <a:srgbClr val="FFFFFF"/>
                            </a:gs>
                            <a:gs pos="100000">
                              <a:srgbClr val="FFFFFF"/>
                            </a:gs>
                          </a:gsLst>
                          <a:lin ang="5400000" scaled="0"/>
                        </a:gradFill>
                      </a:endParaRPr>
                    </a:p>
                  </p:txBody>
                </p:sp>
              </p:grpSp>
            </p:grpSp>
            <p:sp>
              <p:nvSpPr>
                <p:cNvPr id="98" name="TextBox 97"/>
                <p:cNvSpPr txBox="1"/>
                <p:nvPr/>
              </p:nvSpPr>
              <p:spPr>
                <a:xfrm>
                  <a:off x="2683195" y="5334000"/>
                  <a:ext cx="743810" cy="344710"/>
                </a:xfrm>
                <a:prstGeom prst="rect">
                  <a:avLst/>
                </a:prstGeom>
                <a:noFill/>
              </p:spPr>
              <p:txBody>
                <a:bodyPr wrap="square" lIns="0" tIns="0" rIns="0" bIns="0" rtlCol="0">
                  <a:spAutoFit/>
                </a:bodyPr>
                <a:lstStyle/>
                <a:p>
                  <a:pPr>
                    <a:lnSpc>
                      <a:spcPct val="80000"/>
                    </a:lnSpc>
                    <a:spcBef>
                      <a:spcPct val="20000"/>
                    </a:spcBef>
                    <a:buSzPct val="80000"/>
                  </a:pPr>
                  <a:r>
                    <a:rPr lang="en-US" sz="800" dirty="0" smtClean="0">
                      <a:solidFill>
                        <a:schemeClr val="bg1">
                          <a:alpha val="99000"/>
                        </a:schemeClr>
                      </a:solidFill>
                    </a:rPr>
                    <a:t> Raw Data</a:t>
                  </a:r>
                </a:p>
                <a:p>
                  <a:pPr>
                    <a:lnSpc>
                      <a:spcPct val="80000"/>
                    </a:lnSpc>
                    <a:spcBef>
                      <a:spcPct val="20000"/>
                    </a:spcBef>
                    <a:buSzPct val="80000"/>
                  </a:pPr>
                  <a:r>
                    <a:rPr lang="en-US" sz="800" dirty="0" smtClean="0">
                      <a:solidFill>
                        <a:schemeClr val="bg1">
                          <a:alpha val="99000"/>
                        </a:schemeClr>
                      </a:solidFill>
                    </a:rPr>
                    <a:t>“Store it All”</a:t>
                  </a:r>
                </a:p>
                <a:p>
                  <a:pPr>
                    <a:lnSpc>
                      <a:spcPct val="80000"/>
                    </a:lnSpc>
                    <a:spcBef>
                      <a:spcPct val="20000"/>
                    </a:spcBef>
                    <a:buSzPct val="80000"/>
                  </a:pPr>
                  <a:r>
                    <a:rPr lang="en-US" sz="800" dirty="0" smtClean="0">
                      <a:solidFill>
                        <a:schemeClr val="bg1">
                          <a:alpha val="99000"/>
                        </a:schemeClr>
                      </a:solidFill>
                    </a:rPr>
                    <a:t> Cluster</a:t>
                  </a:r>
                  <a:endParaRPr lang="en-US" sz="800" dirty="0">
                    <a:solidFill>
                      <a:schemeClr val="bg1">
                        <a:alpha val="99000"/>
                      </a:schemeClr>
                    </a:solidFill>
                  </a:endParaRPr>
                </a:p>
              </p:txBody>
            </p:sp>
            <p:grpSp>
              <p:nvGrpSpPr>
                <p:cNvPr id="99" name="Group 98"/>
                <p:cNvGrpSpPr/>
                <p:nvPr/>
              </p:nvGrpSpPr>
              <p:grpSpPr>
                <a:xfrm>
                  <a:off x="2739936" y="5745198"/>
                  <a:ext cx="898614" cy="370895"/>
                  <a:chOff x="2739936" y="4874048"/>
                  <a:chExt cx="898614" cy="370895"/>
                </a:xfrm>
              </p:grpSpPr>
              <p:sp>
                <p:nvSpPr>
                  <p:cNvPr id="100" name="Freeform 27"/>
                  <p:cNvSpPr>
                    <a:spLocks noEditPoints="1"/>
                  </p:cNvSpPr>
                  <p:nvPr/>
                </p:nvSpPr>
                <p:spPr bwMode="auto">
                  <a:xfrm>
                    <a:off x="2963025" y="5014614"/>
                    <a:ext cx="184149" cy="230329"/>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01" name="Freeform 27"/>
                  <p:cNvSpPr>
                    <a:spLocks noEditPoints="1"/>
                  </p:cNvSpPr>
                  <p:nvPr/>
                </p:nvSpPr>
                <p:spPr bwMode="auto">
                  <a:xfrm>
                    <a:off x="2739936" y="4874048"/>
                    <a:ext cx="184149" cy="230329"/>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02" name="Group 101"/>
                  <p:cNvGrpSpPr/>
                  <p:nvPr/>
                </p:nvGrpSpPr>
                <p:grpSpPr>
                  <a:xfrm>
                    <a:off x="2970962" y="4936298"/>
                    <a:ext cx="667588" cy="169102"/>
                    <a:chOff x="2970962" y="4936298"/>
                    <a:chExt cx="667588" cy="169102"/>
                  </a:xfrm>
                </p:grpSpPr>
                <p:cxnSp>
                  <p:nvCxnSpPr>
                    <p:cNvPr id="103" name="Straight Arrow Connector 102"/>
                    <p:cNvCxnSpPr/>
                    <p:nvPr/>
                  </p:nvCxnSpPr>
                  <p:spPr>
                    <a:xfrm>
                      <a:off x="2970962" y="4936298"/>
                      <a:ext cx="667588" cy="0"/>
                    </a:xfrm>
                    <a:prstGeom prst="straightConnector1">
                      <a:avLst/>
                    </a:prstGeom>
                    <a:ln w="38100">
                      <a:solidFill>
                        <a:schemeClr val="tx1">
                          <a:lumMod val="50000"/>
                          <a:lumOff val="50000"/>
                        </a:schemeClr>
                      </a:solidFill>
                      <a:miter lim="800000"/>
                      <a:tailEnd type="triangle" w="med" len="lg"/>
                    </a:ln>
                  </p:spPr>
                  <p:style>
                    <a:lnRef idx="1">
                      <a:schemeClr val="accent1"/>
                    </a:lnRef>
                    <a:fillRef idx="0">
                      <a:schemeClr val="accent1"/>
                    </a:fillRef>
                    <a:effectRef idx="0">
                      <a:schemeClr val="accent1"/>
                    </a:effectRef>
                    <a:fontRef idx="minor">
                      <a:schemeClr val="tx1"/>
                    </a:fontRef>
                  </p:style>
                </p:cxnSp>
                <p:cxnSp>
                  <p:nvCxnSpPr>
                    <p:cNvPr id="104" name="Straight Arrow Connector 103"/>
                    <p:cNvCxnSpPr/>
                    <p:nvPr/>
                  </p:nvCxnSpPr>
                  <p:spPr>
                    <a:xfrm>
                      <a:off x="3195638" y="5105400"/>
                      <a:ext cx="442912" cy="0"/>
                    </a:xfrm>
                    <a:prstGeom prst="straightConnector1">
                      <a:avLst/>
                    </a:prstGeom>
                    <a:ln w="38100">
                      <a:solidFill>
                        <a:schemeClr val="tx1">
                          <a:lumMod val="50000"/>
                          <a:lumOff val="50000"/>
                        </a:schemeClr>
                      </a:solidFill>
                      <a:miter lim="800000"/>
                      <a:tailEnd type="triangle" w="med" len="lg"/>
                    </a:ln>
                  </p:spPr>
                  <p:style>
                    <a:lnRef idx="1">
                      <a:schemeClr val="accent1"/>
                    </a:lnRef>
                    <a:fillRef idx="0">
                      <a:schemeClr val="accent1"/>
                    </a:fillRef>
                    <a:effectRef idx="0">
                      <a:schemeClr val="accent1"/>
                    </a:effectRef>
                    <a:fontRef idx="minor">
                      <a:schemeClr val="tx1"/>
                    </a:fontRef>
                  </p:style>
                </p:cxnSp>
              </p:grpSp>
            </p:grpSp>
          </p:grpSp>
        </p:grpSp>
      </p:grpSp>
      <p:grpSp>
        <p:nvGrpSpPr>
          <p:cNvPr id="105" name="Group 104"/>
          <p:cNvGrpSpPr/>
          <p:nvPr/>
        </p:nvGrpSpPr>
        <p:grpSpPr>
          <a:xfrm>
            <a:off x="3600564" y="1698350"/>
            <a:ext cx="2011680" cy="411480"/>
            <a:chOff x="3600564" y="1698350"/>
            <a:chExt cx="2011680" cy="411480"/>
          </a:xfrm>
        </p:grpSpPr>
        <p:sp>
          <p:nvSpPr>
            <p:cNvPr id="106" name="Right Arrow 105"/>
            <p:cNvSpPr/>
            <p:nvPr/>
          </p:nvSpPr>
          <p:spPr bwMode="auto">
            <a:xfrm>
              <a:off x="3600564" y="1835510"/>
              <a:ext cx="2011680" cy="274320"/>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07" name="TextBox 106"/>
            <p:cNvSpPr txBox="1"/>
            <p:nvPr/>
          </p:nvSpPr>
          <p:spPr>
            <a:xfrm>
              <a:off x="3600564" y="1698350"/>
              <a:ext cx="1679114" cy="193899"/>
            </a:xfrm>
            <a:prstGeom prst="rect">
              <a:avLst/>
            </a:prstGeom>
            <a:noFill/>
          </p:spPr>
          <p:txBody>
            <a:bodyPr wrap="none" lIns="0" tIns="0" rIns="0" bIns="0" rtlCol="0">
              <a:spAutoFit/>
            </a:bodyPr>
            <a:lstStyle/>
            <a:p>
              <a:pPr>
                <a:lnSpc>
                  <a:spcPct val="90000"/>
                </a:lnSpc>
                <a:spcBef>
                  <a:spcPct val="20000"/>
                </a:spcBef>
                <a:buSzPct val="80000"/>
              </a:pPr>
              <a:r>
                <a:rPr lang="en-US" sz="1400" dirty="0" smtClean="0">
                  <a:ln>
                    <a:solidFill>
                      <a:schemeClr val="bg1">
                        <a:alpha val="0"/>
                      </a:schemeClr>
                    </a:solidFill>
                  </a:ln>
                  <a:solidFill>
                    <a:schemeClr val="accent1"/>
                  </a:solidFill>
                </a:rPr>
                <a:t>NEW USER REGISTRY</a:t>
              </a:r>
              <a:endParaRPr lang="en-US" sz="1400" dirty="0">
                <a:ln>
                  <a:solidFill>
                    <a:schemeClr val="bg1">
                      <a:alpha val="0"/>
                    </a:schemeClr>
                  </a:solidFill>
                </a:ln>
                <a:solidFill>
                  <a:schemeClr val="accent1"/>
                </a:solidFill>
              </a:endParaRPr>
            </a:p>
          </p:txBody>
        </p:sp>
      </p:grpSp>
      <p:grpSp>
        <p:nvGrpSpPr>
          <p:cNvPr id="108" name="Group 107"/>
          <p:cNvGrpSpPr/>
          <p:nvPr/>
        </p:nvGrpSpPr>
        <p:grpSpPr>
          <a:xfrm>
            <a:off x="3600564" y="2389628"/>
            <a:ext cx="2011680" cy="411480"/>
            <a:chOff x="3600564" y="2389628"/>
            <a:chExt cx="2011680" cy="411480"/>
          </a:xfrm>
        </p:grpSpPr>
        <p:sp>
          <p:nvSpPr>
            <p:cNvPr id="109" name="Right Arrow 108"/>
            <p:cNvSpPr/>
            <p:nvPr/>
          </p:nvSpPr>
          <p:spPr bwMode="auto">
            <a:xfrm>
              <a:off x="3600564" y="2526788"/>
              <a:ext cx="2011680" cy="274320"/>
            </a:xfrm>
            <a:prstGeom prst="rightArrow">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10" name="TextBox 109"/>
            <p:cNvSpPr txBox="1"/>
            <p:nvPr/>
          </p:nvSpPr>
          <p:spPr>
            <a:xfrm>
              <a:off x="3600564" y="2389628"/>
              <a:ext cx="1317668" cy="193899"/>
            </a:xfrm>
            <a:prstGeom prst="rect">
              <a:avLst/>
            </a:prstGeom>
            <a:noFill/>
          </p:spPr>
          <p:txBody>
            <a:bodyPr wrap="none" lIns="0" tIns="0" rIns="0" bIns="0" rtlCol="0">
              <a:spAutoFit/>
            </a:bodyPr>
            <a:lstStyle/>
            <a:p>
              <a:pPr>
                <a:lnSpc>
                  <a:spcPct val="90000"/>
                </a:lnSpc>
                <a:spcBef>
                  <a:spcPct val="20000"/>
                </a:spcBef>
                <a:buSzPct val="80000"/>
              </a:pPr>
              <a:r>
                <a:rPr lang="en-US" sz="1400" dirty="0" smtClean="0">
                  <a:ln>
                    <a:solidFill>
                      <a:schemeClr val="bg1">
                        <a:alpha val="0"/>
                      </a:schemeClr>
                    </a:solidFill>
                  </a:ln>
                  <a:solidFill>
                    <a:schemeClr val="accent4"/>
                  </a:solidFill>
                </a:rPr>
                <a:t>NEW PURCHASE</a:t>
              </a:r>
              <a:endParaRPr lang="en-US" sz="1400" dirty="0">
                <a:ln>
                  <a:solidFill>
                    <a:schemeClr val="bg1">
                      <a:alpha val="0"/>
                    </a:schemeClr>
                  </a:solidFill>
                </a:ln>
                <a:solidFill>
                  <a:schemeClr val="accent4"/>
                </a:solidFill>
              </a:endParaRPr>
            </a:p>
          </p:txBody>
        </p:sp>
      </p:grpSp>
      <p:grpSp>
        <p:nvGrpSpPr>
          <p:cNvPr id="111" name="Group 110"/>
          <p:cNvGrpSpPr/>
          <p:nvPr/>
        </p:nvGrpSpPr>
        <p:grpSpPr>
          <a:xfrm>
            <a:off x="3600564" y="3080906"/>
            <a:ext cx="2011680" cy="411480"/>
            <a:chOff x="3600564" y="3080906"/>
            <a:chExt cx="2011680" cy="411480"/>
          </a:xfrm>
        </p:grpSpPr>
        <p:sp>
          <p:nvSpPr>
            <p:cNvPr id="112" name="Right Arrow 111"/>
            <p:cNvSpPr/>
            <p:nvPr/>
          </p:nvSpPr>
          <p:spPr bwMode="auto">
            <a:xfrm>
              <a:off x="3600564" y="3218066"/>
              <a:ext cx="2011680" cy="274320"/>
            </a:xfrm>
            <a:prstGeom prst="right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13" name="TextBox 112"/>
            <p:cNvSpPr txBox="1"/>
            <p:nvPr/>
          </p:nvSpPr>
          <p:spPr>
            <a:xfrm>
              <a:off x="3600564" y="3080906"/>
              <a:ext cx="1243161" cy="193899"/>
            </a:xfrm>
            <a:prstGeom prst="rect">
              <a:avLst/>
            </a:prstGeom>
            <a:noFill/>
          </p:spPr>
          <p:txBody>
            <a:bodyPr wrap="none" lIns="0" tIns="0" rIns="0" bIns="0" rtlCol="0">
              <a:spAutoFit/>
            </a:bodyPr>
            <a:lstStyle/>
            <a:p>
              <a:pPr>
                <a:lnSpc>
                  <a:spcPct val="90000"/>
                </a:lnSpc>
                <a:spcBef>
                  <a:spcPct val="20000"/>
                </a:spcBef>
                <a:buSzPct val="80000"/>
              </a:pPr>
              <a:r>
                <a:rPr lang="en-US" sz="1400" dirty="0" smtClean="0">
                  <a:ln>
                    <a:solidFill>
                      <a:schemeClr val="bg1">
                        <a:alpha val="0"/>
                      </a:schemeClr>
                    </a:solidFill>
                  </a:ln>
                  <a:solidFill>
                    <a:schemeClr val="accent2"/>
                  </a:solidFill>
                </a:rPr>
                <a:t>NEW PRODUCT</a:t>
              </a:r>
              <a:endParaRPr lang="en-US" sz="1400" dirty="0">
                <a:ln>
                  <a:solidFill>
                    <a:schemeClr val="bg1">
                      <a:alpha val="0"/>
                    </a:schemeClr>
                  </a:solidFill>
                </a:ln>
                <a:solidFill>
                  <a:schemeClr val="accent2"/>
                </a:solidFill>
              </a:endParaRPr>
            </a:p>
          </p:txBody>
        </p:sp>
      </p:grpSp>
      <p:sp>
        <p:nvSpPr>
          <p:cNvPr id="114" name="Right Arrow 113"/>
          <p:cNvSpPr/>
          <p:nvPr/>
        </p:nvSpPr>
        <p:spPr bwMode="auto">
          <a:xfrm>
            <a:off x="6594243" y="2181149"/>
            <a:ext cx="1645920" cy="274320"/>
          </a:xfrm>
          <a:prstGeom prst="rightArrow">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15" name="Right Arrow 114"/>
          <p:cNvSpPr/>
          <p:nvPr/>
        </p:nvSpPr>
        <p:spPr bwMode="auto">
          <a:xfrm>
            <a:off x="6594243" y="2526788"/>
            <a:ext cx="1645920" cy="274320"/>
          </a:xfrm>
          <a:prstGeom prst="rightArrow">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16" name="Right Arrow 115"/>
          <p:cNvSpPr/>
          <p:nvPr/>
        </p:nvSpPr>
        <p:spPr bwMode="auto">
          <a:xfrm>
            <a:off x="6594243" y="2872427"/>
            <a:ext cx="1645920" cy="274320"/>
          </a:xfrm>
          <a:prstGeom prst="rightArrow">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17" name="Freeform 116"/>
          <p:cNvSpPr>
            <a:spLocks noEditPoints="1"/>
          </p:cNvSpPr>
          <p:nvPr/>
        </p:nvSpPr>
        <p:spPr bwMode="auto">
          <a:xfrm>
            <a:off x="2284620" y="1722793"/>
            <a:ext cx="1235819" cy="1950295"/>
          </a:xfrm>
          <a:custGeom>
            <a:avLst/>
            <a:gdLst>
              <a:gd name="T0" fmla="*/ 278 w 441"/>
              <a:gd name="T1" fmla="*/ 280 h 697"/>
              <a:gd name="T2" fmla="*/ 158 w 441"/>
              <a:gd name="T3" fmla="*/ 334 h 697"/>
              <a:gd name="T4" fmla="*/ 229 w 441"/>
              <a:gd name="T5" fmla="*/ 334 h 697"/>
              <a:gd name="T6" fmla="*/ 170 w 441"/>
              <a:gd name="T7" fmla="*/ 393 h 697"/>
              <a:gd name="T8" fmla="*/ 158 w 441"/>
              <a:gd name="T9" fmla="*/ 425 h 697"/>
              <a:gd name="T10" fmla="*/ 229 w 441"/>
              <a:gd name="T11" fmla="*/ 425 h 697"/>
              <a:gd name="T12" fmla="*/ 170 w 441"/>
              <a:gd name="T13" fmla="*/ 484 h 697"/>
              <a:gd name="T14" fmla="*/ 158 w 441"/>
              <a:gd name="T15" fmla="*/ 516 h 697"/>
              <a:gd name="T16" fmla="*/ 229 w 441"/>
              <a:gd name="T17" fmla="*/ 516 h 697"/>
              <a:gd name="T18" fmla="*/ 170 w 441"/>
              <a:gd name="T19" fmla="*/ 575 h 697"/>
              <a:gd name="T20" fmla="*/ 158 w 441"/>
              <a:gd name="T21" fmla="*/ 607 h 697"/>
              <a:gd name="T22" fmla="*/ 229 w 441"/>
              <a:gd name="T23" fmla="*/ 607 h 697"/>
              <a:gd name="T24" fmla="*/ 170 w 441"/>
              <a:gd name="T25" fmla="*/ 666 h 697"/>
              <a:gd name="T26" fmla="*/ 57 w 441"/>
              <a:gd name="T27" fmla="*/ 334 h 697"/>
              <a:gd name="T28" fmla="*/ 128 w 441"/>
              <a:gd name="T29" fmla="*/ 334 h 697"/>
              <a:gd name="T30" fmla="*/ 69 w 441"/>
              <a:gd name="T31" fmla="*/ 393 h 697"/>
              <a:gd name="T32" fmla="*/ 57 w 441"/>
              <a:gd name="T33" fmla="*/ 425 h 697"/>
              <a:gd name="T34" fmla="*/ 128 w 441"/>
              <a:gd name="T35" fmla="*/ 425 h 697"/>
              <a:gd name="T36" fmla="*/ 69 w 441"/>
              <a:gd name="T37" fmla="*/ 484 h 697"/>
              <a:gd name="T38" fmla="*/ 57 w 441"/>
              <a:gd name="T39" fmla="*/ 516 h 697"/>
              <a:gd name="T40" fmla="*/ 128 w 441"/>
              <a:gd name="T41" fmla="*/ 516 h 697"/>
              <a:gd name="T42" fmla="*/ 69 w 441"/>
              <a:gd name="T43" fmla="*/ 575 h 697"/>
              <a:gd name="T44" fmla="*/ 57 w 441"/>
              <a:gd name="T45" fmla="*/ 607 h 697"/>
              <a:gd name="T46" fmla="*/ 128 w 441"/>
              <a:gd name="T47" fmla="*/ 607 h 697"/>
              <a:gd name="T48" fmla="*/ 69 w 441"/>
              <a:gd name="T49" fmla="*/ 666 h 697"/>
              <a:gd name="T50" fmla="*/ 163 w 441"/>
              <a:gd name="T51" fmla="*/ 0 h 697"/>
              <a:gd name="T52" fmla="*/ 298 w 441"/>
              <a:gd name="T53" fmla="*/ 697 h 697"/>
              <a:gd name="T54" fmla="*/ 163 w 441"/>
              <a:gd name="T55" fmla="*/ 0 h 697"/>
              <a:gd name="T56" fmla="*/ 228 w 441"/>
              <a:gd name="T57" fmla="*/ 209 h 697"/>
              <a:gd name="T58" fmla="*/ 228 w 441"/>
              <a:gd name="T59" fmla="*/ 138 h 697"/>
              <a:gd name="T60" fmla="*/ 287 w 441"/>
              <a:gd name="T61" fmla="*/ 197 h 697"/>
              <a:gd name="T62" fmla="*/ 228 w 441"/>
              <a:gd name="T63" fmla="*/ 118 h 697"/>
              <a:gd name="T64" fmla="*/ 228 w 441"/>
              <a:gd name="T65" fmla="*/ 47 h 697"/>
              <a:gd name="T66" fmla="*/ 287 w 441"/>
              <a:gd name="T67" fmla="*/ 106 h 697"/>
              <a:gd name="T68" fmla="*/ 329 w 441"/>
              <a:gd name="T69" fmla="*/ 573 h 697"/>
              <a:gd name="T70" fmla="*/ 329 w 441"/>
              <a:gd name="T71" fmla="*/ 502 h 697"/>
              <a:gd name="T72" fmla="*/ 388 w 441"/>
              <a:gd name="T73" fmla="*/ 561 h 697"/>
              <a:gd name="T74" fmla="*/ 329 w 441"/>
              <a:gd name="T75" fmla="*/ 482 h 697"/>
              <a:gd name="T76" fmla="*/ 329 w 441"/>
              <a:gd name="T77" fmla="*/ 411 h 697"/>
              <a:gd name="T78" fmla="*/ 388 w 441"/>
              <a:gd name="T79" fmla="*/ 470 h 697"/>
              <a:gd name="T80" fmla="*/ 329 w 441"/>
              <a:gd name="T81" fmla="*/ 391 h 697"/>
              <a:gd name="T82" fmla="*/ 329 w 441"/>
              <a:gd name="T83" fmla="*/ 320 h 697"/>
              <a:gd name="T84" fmla="*/ 388 w 441"/>
              <a:gd name="T85" fmla="*/ 379 h 697"/>
              <a:gd name="T86" fmla="*/ 329 w 441"/>
              <a:gd name="T87" fmla="*/ 300 h 697"/>
              <a:gd name="T88" fmla="*/ 329 w 441"/>
              <a:gd name="T89" fmla="*/ 229 h 697"/>
              <a:gd name="T90" fmla="*/ 388 w 441"/>
              <a:gd name="T91" fmla="*/ 288 h 697"/>
              <a:gd name="T92" fmla="*/ 329 w 441"/>
              <a:gd name="T93" fmla="*/ 209 h 697"/>
              <a:gd name="T94" fmla="*/ 329 w 441"/>
              <a:gd name="T95" fmla="*/ 138 h 697"/>
              <a:gd name="T96" fmla="*/ 388 w 441"/>
              <a:gd name="T97" fmla="*/ 197 h 697"/>
              <a:gd name="T98" fmla="*/ 329 w 441"/>
              <a:gd name="T99" fmla="*/ 118 h 697"/>
              <a:gd name="T100" fmla="*/ 329 w 441"/>
              <a:gd name="T101" fmla="*/ 47 h 697"/>
              <a:gd name="T102" fmla="*/ 388 w 441"/>
              <a:gd name="T103" fmla="*/ 106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41" h="697">
                <a:moveTo>
                  <a:pt x="0" y="697"/>
                </a:moveTo>
                <a:cubicBezTo>
                  <a:pt x="278" y="697"/>
                  <a:pt x="278" y="697"/>
                  <a:pt x="278" y="697"/>
                </a:cubicBezTo>
                <a:cubicBezTo>
                  <a:pt x="278" y="280"/>
                  <a:pt x="278" y="280"/>
                  <a:pt x="278" y="280"/>
                </a:cubicBezTo>
                <a:cubicBezTo>
                  <a:pt x="0" y="280"/>
                  <a:pt x="0" y="280"/>
                  <a:pt x="0" y="280"/>
                </a:cubicBezTo>
                <a:lnTo>
                  <a:pt x="0" y="697"/>
                </a:lnTo>
                <a:close/>
                <a:moveTo>
                  <a:pt x="158" y="334"/>
                </a:moveTo>
                <a:cubicBezTo>
                  <a:pt x="158" y="327"/>
                  <a:pt x="163" y="322"/>
                  <a:pt x="170" y="322"/>
                </a:cubicBezTo>
                <a:cubicBezTo>
                  <a:pt x="217" y="322"/>
                  <a:pt x="217" y="322"/>
                  <a:pt x="217" y="322"/>
                </a:cubicBezTo>
                <a:cubicBezTo>
                  <a:pt x="224" y="322"/>
                  <a:pt x="229" y="327"/>
                  <a:pt x="229" y="334"/>
                </a:cubicBezTo>
                <a:cubicBezTo>
                  <a:pt x="229" y="381"/>
                  <a:pt x="229" y="381"/>
                  <a:pt x="229" y="381"/>
                </a:cubicBezTo>
                <a:cubicBezTo>
                  <a:pt x="229" y="388"/>
                  <a:pt x="224" y="393"/>
                  <a:pt x="217" y="393"/>
                </a:cubicBezTo>
                <a:cubicBezTo>
                  <a:pt x="170" y="393"/>
                  <a:pt x="170" y="393"/>
                  <a:pt x="170" y="393"/>
                </a:cubicBezTo>
                <a:cubicBezTo>
                  <a:pt x="163" y="393"/>
                  <a:pt x="158" y="388"/>
                  <a:pt x="158" y="381"/>
                </a:cubicBezTo>
                <a:lnTo>
                  <a:pt x="158" y="334"/>
                </a:lnTo>
                <a:close/>
                <a:moveTo>
                  <a:pt x="158" y="425"/>
                </a:moveTo>
                <a:cubicBezTo>
                  <a:pt x="158" y="418"/>
                  <a:pt x="163" y="413"/>
                  <a:pt x="170" y="413"/>
                </a:cubicBezTo>
                <a:cubicBezTo>
                  <a:pt x="217" y="413"/>
                  <a:pt x="217" y="413"/>
                  <a:pt x="217" y="413"/>
                </a:cubicBezTo>
                <a:cubicBezTo>
                  <a:pt x="224" y="413"/>
                  <a:pt x="229" y="418"/>
                  <a:pt x="229" y="425"/>
                </a:cubicBezTo>
                <a:cubicBezTo>
                  <a:pt x="229" y="472"/>
                  <a:pt x="229" y="472"/>
                  <a:pt x="229" y="472"/>
                </a:cubicBezTo>
                <a:cubicBezTo>
                  <a:pt x="229" y="479"/>
                  <a:pt x="224" y="484"/>
                  <a:pt x="217" y="484"/>
                </a:cubicBezTo>
                <a:cubicBezTo>
                  <a:pt x="170" y="484"/>
                  <a:pt x="170" y="484"/>
                  <a:pt x="170" y="484"/>
                </a:cubicBezTo>
                <a:cubicBezTo>
                  <a:pt x="163" y="484"/>
                  <a:pt x="158" y="479"/>
                  <a:pt x="158" y="472"/>
                </a:cubicBezTo>
                <a:lnTo>
                  <a:pt x="158" y="425"/>
                </a:lnTo>
                <a:close/>
                <a:moveTo>
                  <a:pt x="158" y="516"/>
                </a:moveTo>
                <a:cubicBezTo>
                  <a:pt x="158" y="509"/>
                  <a:pt x="163" y="504"/>
                  <a:pt x="170" y="504"/>
                </a:cubicBezTo>
                <a:cubicBezTo>
                  <a:pt x="217" y="504"/>
                  <a:pt x="217" y="504"/>
                  <a:pt x="217" y="504"/>
                </a:cubicBezTo>
                <a:cubicBezTo>
                  <a:pt x="224" y="504"/>
                  <a:pt x="229" y="509"/>
                  <a:pt x="229" y="516"/>
                </a:cubicBezTo>
                <a:cubicBezTo>
                  <a:pt x="229" y="563"/>
                  <a:pt x="229" y="563"/>
                  <a:pt x="229" y="563"/>
                </a:cubicBezTo>
                <a:cubicBezTo>
                  <a:pt x="229" y="570"/>
                  <a:pt x="224" y="575"/>
                  <a:pt x="217" y="575"/>
                </a:cubicBezTo>
                <a:cubicBezTo>
                  <a:pt x="170" y="575"/>
                  <a:pt x="170" y="575"/>
                  <a:pt x="170" y="575"/>
                </a:cubicBezTo>
                <a:cubicBezTo>
                  <a:pt x="163" y="575"/>
                  <a:pt x="158" y="570"/>
                  <a:pt x="158" y="563"/>
                </a:cubicBezTo>
                <a:lnTo>
                  <a:pt x="158" y="516"/>
                </a:lnTo>
                <a:close/>
                <a:moveTo>
                  <a:pt x="158" y="607"/>
                </a:moveTo>
                <a:cubicBezTo>
                  <a:pt x="158" y="600"/>
                  <a:pt x="163" y="595"/>
                  <a:pt x="170" y="595"/>
                </a:cubicBezTo>
                <a:cubicBezTo>
                  <a:pt x="217" y="595"/>
                  <a:pt x="217" y="595"/>
                  <a:pt x="217" y="595"/>
                </a:cubicBezTo>
                <a:cubicBezTo>
                  <a:pt x="224" y="595"/>
                  <a:pt x="229" y="600"/>
                  <a:pt x="229" y="607"/>
                </a:cubicBezTo>
                <a:cubicBezTo>
                  <a:pt x="229" y="654"/>
                  <a:pt x="229" y="654"/>
                  <a:pt x="229" y="654"/>
                </a:cubicBezTo>
                <a:cubicBezTo>
                  <a:pt x="229" y="661"/>
                  <a:pt x="224" y="666"/>
                  <a:pt x="217" y="666"/>
                </a:cubicBezTo>
                <a:cubicBezTo>
                  <a:pt x="170" y="666"/>
                  <a:pt x="170" y="666"/>
                  <a:pt x="170" y="666"/>
                </a:cubicBezTo>
                <a:cubicBezTo>
                  <a:pt x="163" y="666"/>
                  <a:pt x="158" y="661"/>
                  <a:pt x="158" y="654"/>
                </a:cubicBezTo>
                <a:lnTo>
                  <a:pt x="158" y="607"/>
                </a:lnTo>
                <a:close/>
                <a:moveTo>
                  <a:pt x="57" y="334"/>
                </a:moveTo>
                <a:cubicBezTo>
                  <a:pt x="57" y="327"/>
                  <a:pt x="62" y="322"/>
                  <a:pt x="69" y="322"/>
                </a:cubicBezTo>
                <a:cubicBezTo>
                  <a:pt x="116" y="322"/>
                  <a:pt x="116" y="322"/>
                  <a:pt x="116" y="322"/>
                </a:cubicBezTo>
                <a:cubicBezTo>
                  <a:pt x="123" y="322"/>
                  <a:pt x="128" y="327"/>
                  <a:pt x="128" y="334"/>
                </a:cubicBezTo>
                <a:cubicBezTo>
                  <a:pt x="128" y="381"/>
                  <a:pt x="128" y="381"/>
                  <a:pt x="128" y="381"/>
                </a:cubicBezTo>
                <a:cubicBezTo>
                  <a:pt x="128" y="388"/>
                  <a:pt x="123" y="393"/>
                  <a:pt x="116" y="393"/>
                </a:cubicBezTo>
                <a:cubicBezTo>
                  <a:pt x="69" y="393"/>
                  <a:pt x="69" y="393"/>
                  <a:pt x="69" y="393"/>
                </a:cubicBezTo>
                <a:cubicBezTo>
                  <a:pt x="62" y="393"/>
                  <a:pt x="57" y="388"/>
                  <a:pt x="57" y="381"/>
                </a:cubicBezTo>
                <a:lnTo>
                  <a:pt x="57" y="334"/>
                </a:lnTo>
                <a:close/>
                <a:moveTo>
                  <a:pt x="57" y="425"/>
                </a:moveTo>
                <a:cubicBezTo>
                  <a:pt x="57" y="418"/>
                  <a:pt x="62" y="413"/>
                  <a:pt x="69" y="413"/>
                </a:cubicBezTo>
                <a:cubicBezTo>
                  <a:pt x="116" y="413"/>
                  <a:pt x="116" y="413"/>
                  <a:pt x="116" y="413"/>
                </a:cubicBezTo>
                <a:cubicBezTo>
                  <a:pt x="123" y="413"/>
                  <a:pt x="128" y="418"/>
                  <a:pt x="128" y="425"/>
                </a:cubicBezTo>
                <a:cubicBezTo>
                  <a:pt x="128" y="472"/>
                  <a:pt x="128" y="472"/>
                  <a:pt x="128" y="472"/>
                </a:cubicBezTo>
                <a:cubicBezTo>
                  <a:pt x="128" y="479"/>
                  <a:pt x="123" y="484"/>
                  <a:pt x="116" y="484"/>
                </a:cubicBezTo>
                <a:cubicBezTo>
                  <a:pt x="69" y="484"/>
                  <a:pt x="69" y="484"/>
                  <a:pt x="69" y="484"/>
                </a:cubicBezTo>
                <a:cubicBezTo>
                  <a:pt x="62" y="484"/>
                  <a:pt x="57" y="479"/>
                  <a:pt x="57" y="472"/>
                </a:cubicBezTo>
                <a:lnTo>
                  <a:pt x="57" y="425"/>
                </a:lnTo>
                <a:close/>
                <a:moveTo>
                  <a:pt x="57" y="516"/>
                </a:moveTo>
                <a:cubicBezTo>
                  <a:pt x="57" y="509"/>
                  <a:pt x="62" y="504"/>
                  <a:pt x="69" y="504"/>
                </a:cubicBezTo>
                <a:cubicBezTo>
                  <a:pt x="116" y="504"/>
                  <a:pt x="116" y="504"/>
                  <a:pt x="116" y="504"/>
                </a:cubicBezTo>
                <a:cubicBezTo>
                  <a:pt x="123" y="504"/>
                  <a:pt x="128" y="509"/>
                  <a:pt x="128" y="516"/>
                </a:cubicBezTo>
                <a:cubicBezTo>
                  <a:pt x="128" y="563"/>
                  <a:pt x="128" y="563"/>
                  <a:pt x="128" y="563"/>
                </a:cubicBezTo>
                <a:cubicBezTo>
                  <a:pt x="128" y="570"/>
                  <a:pt x="123" y="575"/>
                  <a:pt x="116" y="575"/>
                </a:cubicBezTo>
                <a:cubicBezTo>
                  <a:pt x="69" y="575"/>
                  <a:pt x="69" y="575"/>
                  <a:pt x="69" y="575"/>
                </a:cubicBezTo>
                <a:cubicBezTo>
                  <a:pt x="62" y="575"/>
                  <a:pt x="57" y="570"/>
                  <a:pt x="57" y="563"/>
                </a:cubicBezTo>
                <a:lnTo>
                  <a:pt x="57" y="516"/>
                </a:lnTo>
                <a:close/>
                <a:moveTo>
                  <a:pt x="57" y="607"/>
                </a:moveTo>
                <a:cubicBezTo>
                  <a:pt x="57" y="600"/>
                  <a:pt x="62" y="595"/>
                  <a:pt x="69" y="595"/>
                </a:cubicBezTo>
                <a:cubicBezTo>
                  <a:pt x="116" y="595"/>
                  <a:pt x="116" y="595"/>
                  <a:pt x="116" y="595"/>
                </a:cubicBezTo>
                <a:cubicBezTo>
                  <a:pt x="123" y="595"/>
                  <a:pt x="128" y="600"/>
                  <a:pt x="128" y="607"/>
                </a:cubicBezTo>
                <a:cubicBezTo>
                  <a:pt x="128" y="654"/>
                  <a:pt x="128" y="654"/>
                  <a:pt x="128" y="654"/>
                </a:cubicBezTo>
                <a:cubicBezTo>
                  <a:pt x="128" y="661"/>
                  <a:pt x="123" y="666"/>
                  <a:pt x="116" y="666"/>
                </a:cubicBezTo>
                <a:cubicBezTo>
                  <a:pt x="69" y="666"/>
                  <a:pt x="69" y="666"/>
                  <a:pt x="69" y="666"/>
                </a:cubicBezTo>
                <a:cubicBezTo>
                  <a:pt x="62" y="666"/>
                  <a:pt x="57" y="661"/>
                  <a:pt x="57" y="654"/>
                </a:cubicBezTo>
                <a:lnTo>
                  <a:pt x="57" y="607"/>
                </a:lnTo>
                <a:close/>
                <a:moveTo>
                  <a:pt x="163" y="0"/>
                </a:moveTo>
                <a:cubicBezTo>
                  <a:pt x="163" y="260"/>
                  <a:pt x="163" y="260"/>
                  <a:pt x="163" y="260"/>
                </a:cubicBezTo>
                <a:cubicBezTo>
                  <a:pt x="298" y="260"/>
                  <a:pt x="298" y="260"/>
                  <a:pt x="298" y="260"/>
                </a:cubicBezTo>
                <a:cubicBezTo>
                  <a:pt x="298" y="697"/>
                  <a:pt x="298" y="697"/>
                  <a:pt x="298" y="697"/>
                </a:cubicBezTo>
                <a:cubicBezTo>
                  <a:pt x="441" y="697"/>
                  <a:pt x="441" y="697"/>
                  <a:pt x="441" y="697"/>
                </a:cubicBezTo>
                <a:cubicBezTo>
                  <a:pt x="441" y="0"/>
                  <a:pt x="441" y="0"/>
                  <a:pt x="441" y="0"/>
                </a:cubicBezTo>
                <a:lnTo>
                  <a:pt x="163" y="0"/>
                </a:lnTo>
                <a:close/>
                <a:moveTo>
                  <a:pt x="287" y="197"/>
                </a:moveTo>
                <a:cubicBezTo>
                  <a:pt x="287" y="204"/>
                  <a:pt x="282" y="209"/>
                  <a:pt x="275" y="209"/>
                </a:cubicBezTo>
                <a:cubicBezTo>
                  <a:pt x="228" y="209"/>
                  <a:pt x="228" y="209"/>
                  <a:pt x="228" y="209"/>
                </a:cubicBezTo>
                <a:cubicBezTo>
                  <a:pt x="221" y="209"/>
                  <a:pt x="216" y="204"/>
                  <a:pt x="216" y="197"/>
                </a:cubicBezTo>
                <a:cubicBezTo>
                  <a:pt x="216" y="150"/>
                  <a:pt x="216" y="150"/>
                  <a:pt x="216" y="150"/>
                </a:cubicBezTo>
                <a:cubicBezTo>
                  <a:pt x="216" y="143"/>
                  <a:pt x="221" y="138"/>
                  <a:pt x="228" y="138"/>
                </a:cubicBezTo>
                <a:cubicBezTo>
                  <a:pt x="275" y="138"/>
                  <a:pt x="275" y="138"/>
                  <a:pt x="275" y="138"/>
                </a:cubicBezTo>
                <a:cubicBezTo>
                  <a:pt x="282" y="138"/>
                  <a:pt x="287" y="143"/>
                  <a:pt x="287" y="150"/>
                </a:cubicBezTo>
                <a:lnTo>
                  <a:pt x="287" y="197"/>
                </a:lnTo>
                <a:close/>
                <a:moveTo>
                  <a:pt x="287" y="106"/>
                </a:moveTo>
                <a:cubicBezTo>
                  <a:pt x="287" y="113"/>
                  <a:pt x="282" y="118"/>
                  <a:pt x="275" y="118"/>
                </a:cubicBezTo>
                <a:cubicBezTo>
                  <a:pt x="228" y="118"/>
                  <a:pt x="228" y="118"/>
                  <a:pt x="228" y="118"/>
                </a:cubicBezTo>
                <a:cubicBezTo>
                  <a:pt x="221" y="118"/>
                  <a:pt x="216" y="113"/>
                  <a:pt x="216" y="106"/>
                </a:cubicBezTo>
                <a:cubicBezTo>
                  <a:pt x="216" y="59"/>
                  <a:pt x="216" y="59"/>
                  <a:pt x="216" y="59"/>
                </a:cubicBezTo>
                <a:cubicBezTo>
                  <a:pt x="216" y="52"/>
                  <a:pt x="221" y="47"/>
                  <a:pt x="228" y="47"/>
                </a:cubicBezTo>
                <a:cubicBezTo>
                  <a:pt x="275" y="47"/>
                  <a:pt x="275" y="47"/>
                  <a:pt x="275" y="47"/>
                </a:cubicBezTo>
                <a:cubicBezTo>
                  <a:pt x="282" y="47"/>
                  <a:pt x="287" y="52"/>
                  <a:pt x="287" y="59"/>
                </a:cubicBezTo>
                <a:lnTo>
                  <a:pt x="287" y="106"/>
                </a:lnTo>
                <a:close/>
                <a:moveTo>
                  <a:pt x="388" y="561"/>
                </a:moveTo>
                <a:cubicBezTo>
                  <a:pt x="388" y="568"/>
                  <a:pt x="383" y="573"/>
                  <a:pt x="376" y="573"/>
                </a:cubicBezTo>
                <a:cubicBezTo>
                  <a:pt x="329" y="573"/>
                  <a:pt x="329" y="573"/>
                  <a:pt x="329" y="573"/>
                </a:cubicBezTo>
                <a:cubicBezTo>
                  <a:pt x="322" y="573"/>
                  <a:pt x="317" y="568"/>
                  <a:pt x="317" y="561"/>
                </a:cubicBezTo>
                <a:cubicBezTo>
                  <a:pt x="317" y="514"/>
                  <a:pt x="317" y="514"/>
                  <a:pt x="317" y="514"/>
                </a:cubicBezTo>
                <a:cubicBezTo>
                  <a:pt x="317" y="507"/>
                  <a:pt x="322" y="502"/>
                  <a:pt x="329" y="502"/>
                </a:cubicBezTo>
                <a:cubicBezTo>
                  <a:pt x="376" y="502"/>
                  <a:pt x="376" y="502"/>
                  <a:pt x="376" y="502"/>
                </a:cubicBezTo>
                <a:cubicBezTo>
                  <a:pt x="383" y="502"/>
                  <a:pt x="388" y="507"/>
                  <a:pt x="388" y="514"/>
                </a:cubicBezTo>
                <a:lnTo>
                  <a:pt x="388" y="561"/>
                </a:lnTo>
                <a:close/>
                <a:moveTo>
                  <a:pt x="388" y="470"/>
                </a:moveTo>
                <a:cubicBezTo>
                  <a:pt x="388" y="477"/>
                  <a:pt x="383" y="482"/>
                  <a:pt x="376" y="482"/>
                </a:cubicBezTo>
                <a:cubicBezTo>
                  <a:pt x="329" y="482"/>
                  <a:pt x="329" y="482"/>
                  <a:pt x="329" y="482"/>
                </a:cubicBezTo>
                <a:cubicBezTo>
                  <a:pt x="322" y="482"/>
                  <a:pt x="317" y="477"/>
                  <a:pt x="317" y="470"/>
                </a:cubicBezTo>
                <a:cubicBezTo>
                  <a:pt x="317" y="423"/>
                  <a:pt x="317" y="423"/>
                  <a:pt x="317" y="423"/>
                </a:cubicBezTo>
                <a:cubicBezTo>
                  <a:pt x="317" y="416"/>
                  <a:pt x="322" y="411"/>
                  <a:pt x="329" y="411"/>
                </a:cubicBezTo>
                <a:cubicBezTo>
                  <a:pt x="376" y="411"/>
                  <a:pt x="376" y="411"/>
                  <a:pt x="376" y="411"/>
                </a:cubicBezTo>
                <a:cubicBezTo>
                  <a:pt x="383" y="411"/>
                  <a:pt x="388" y="416"/>
                  <a:pt x="388" y="423"/>
                </a:cubicBezTo>
                <a:lnTo>
                  <a:pt x="388" y="470"/>
                </a:lnTo>
                <a:close/>
                <a:moveTo>
                  <a:pt x="388" y="379"/>
                </a:moveTo>
                <a:cubicBezTo>
                  <a:pt x="388" y="386"/>
                  <a:pt x="383" y="391"/>
                  <a:pt x="376" y="391"/>
                </a:cubicBezTo>
                <a:cubicBezTo>
                  <a:pt x="329" y="391"/>
                  <a:pt x="329" y="391"/>
                  <a:pt x="329" y="391"/>
                </a:cubicBezTo>
                <a:cubicBezTo>
                  <a:pt x="322" y="391"/>
                  <a:pt x="317" y="386"/>
                  <a:pt x="317" y="379"/>
                </a:cubicBezTo>
                <a:cubicBezTo>
                  <a:pt x="317" y="332"/>
                  <a:pt x="317" y="332"/>
                  <a:pt x="317" y="332"/>
                </a:cubicBezTo>
                <a:cubicBezTo>
                  <a:pt x="317" y="325"/>
                  <a:pt x="322" y="320"/>
                  <a:pt x="329" y="320"/>
                </a:cubicBezTo>
                <a:cubicBezTo>
                  <a:pt x="376" y="320"/>
                  <a:pt x="376" y="320"/>
                  <a:pt x="376" y="320"/>
                </a:cubicBezTo>
                <a:cubicBezTo>
                  <a:pt x="383" y="320"/>
                  <a:pt x="388" y="325"/>
                  <a:pt x="388" y="332"/>
                </a:cubicBezTo>
                <a:lnTo>
                  <a:pt x="388" y="379"/>
                </a:lnTo>
                <a:close/>
                <a:moveTo>
                  <a:pt x="388" y="288"/>
                </a:moveTo>
                <a:cubicBezTo>
                  <a:pt x="388" y="295"/>
                  <a:pt x="383" y="300"/>
                  <a:pt x="376" y="300"/>
                </a:cubicBezTo>
                <a:cubicBezTo>
                  <a:pt x="329" y="300"/>
                  <a:pt x="329" y="300"/>
                  <a:pt x="329" y="300"/>
                </a:cubicBezTo>
                <a:cubicBezTo>
                  <a:pt x="322" y="300"/>
                  <a:pt x="317" y="295"/>
                  <a:pt x="317" y="288"/>
                </a:cubicBezTo>
                <a:cubicBezTo>
                  <a:pt x="317" y="241"/>
                  <a:pt x="317" y="241"/>
                  <a:pt x="317" y="241"/>
                </a:cubicBezTo>
                <a:cubicBezTo>
                  <a:pt x="317" y="234"/>
                  <a:pt x="322" y="229"/>
                  <a:pt x="329" y="229"/>
                </a:cubicBezTo>
                <a:cubicBezTo>
                  <a:pt x="376" y="229"/>
                  <a:pt x="376" y="229"/>
                  <a:pt x="376" y="229"/>
                </a:cubicBezTo>
                <a:cubicBezTo>
                  <a:pt x="383" y="229"/>
                  <a:pt x="388" y="234"/>
                  <a:pt x="388" y="241"/>
                </a:cubicBezTo>
                <a:lnTo>
                  <a:pt x="388" y="288"/>
                </a:lnTo>
                <a:close/>
                <a:moveTo>
                  <a:pt x="388" y="197"/>
                </a:moveTo>
                <a:cubicBezTo>
                  <a:pt x="388" y="204"/>
                  <a:pt x="383" y="209"/>
                  <a:pt x="376" y="209"/>
                </a:cubicBezTo>
                <a:cubicBezTo>
                  <a:pt x="329" y="209"/>
                  <a:pt x="329" y="209"/>
                  <a:pt x="329" y="209"/>
                </a:cubicBezTo>
                <a:cubicBezTo>
                  <a:pt x="322" y="209"/>
                  <a:pt x="317" y="204"/>
                  <a:pt x="317" y="197"/>
                </a:cubicBezTo>
                <a:cubicBezTo>
                  <a:pt x="317" y="150"/>
                  <a:pt x="317" y="150"/>
                  <a:pt x="317" y="150"/>
                </a:cubicBezTo>
                <a:cubicBezTo>
                  <a:pt x="317" y="143"/>
                  <a:pt x="322" y="138"/>
                  <a:pt x="329" y="138"/>
                </a:cubicBezTo>
                <a:cubicBezTo>
                  <a:pt x="376" y="138"/>
                  <a:pt x="376" y="138"/>
                  <a:pt x="376" y="138"/>
                </a:cubicBezTo>
                <a:cubicBezTo>
                  <a:pt x="383" y="138"/>
                  <a:pt x="388" y="143"/>
                  <a:pt x="388" y="150"/>
                </a:cubicBezTo>
                <a:lnTo>
                  <a:pt x="388" y="197"/>
                </a:lnTo>
                <a:close/>
                <a:moveTo>
                  <a:pt x="388" y="106"/>
                </a:moveTo>
                <a:cubicBezTo>
                  <a:pt x="388" y="113"/>
                  <a:pt x="383" y="118"/>
                  <a:pt x="376" y="118"/>
                </a:cubicBezTo>
                <a:cubicBezTo>
                  <a:pt x="329" y="118"/>
                  <a:pt x="329" y="118"/>
                  <a:pt x="329" y="118"/>
                </a:cubicBezTo>
                <a:cubicBezTo>
                  <a:pt x="322" y="118"/>
                  <a:pt x="317" y="113"/>
                  <a:pt x="317" y="106"/>
                </a:cubicBezTo>
                <a:cubicBezTo>
                  <a:pt x="317" y="59"/>
                  <a:pt x="317" y="59"/>
                  <a:pt x="317" y="59"/>
                </a:cubicBezTo>
                <a:cubicBezTo>
                  <a:pt x="317" y="52"/>
                  <a:pt x="322" y="47"/>
                  <a:pt x="329" y="47"/>
                </a:cubicBezTo>
                <a:cubicBezTo>
                  <a:pt x="376" y="47"/>
                  <a:pt x="376" y="47"/>
                  <a:pt x="376" y="47"/>
                </a:cubicBezTo>
                <a:cubicBezTo>
                  <a:pt x="383" y="47"/>
                  <a:pt x="388" y="52"/>
                  <a:pt x="388" y="59"/>
                </a:cubicBezTo>
                <a:lnTo>
                  <a:pt x="388" y="106"/>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18" name="Group 117"/>
          <p:cNvGrpSpPr/>
          <p:nvPr/>
        </p:nvGrpSpPr>
        <p:grpSpPr>
          <a:xfrm>
            <a:off x="8221363" y="1722793"/>
            <a:ext cx="1829145" cy="2176426"/>
            <a:chOff x="8221363" y="1722793"/>
            <a:chExt cx="1829145" cy="2176426"/>
          </a:xfrm>
        </p:grpSpPr>
        <p:sp>
          <p:nvSpPr>
            <p:cNvPr id="119" name="Freeform 80"/>
            <p:cNvSpPr>
              <a:spLocks noEditPoints="1"/>
            </p:cNvSpPr>
            <p:nvPr/>
          </p:nvSpPr>
          <p:spPr bwMode="black">
            <a:xfrm>
              <a:off x="8350105" y="1722793"/>
              <a:ext cx="1571661" cy="1906752"/>
            </a:xfrm>
            <a:custGeom>
              <a:avLst/>
              <a:gdLst>
                <a:gd name="T0" fmla="*/ 952 w 1833"/>
                <a:gd name="T1" fmla="*/ 1301 h 2225"/>
                <a:gd name="T2" fmla="*/ 882 w 1833"/>
                <a:gd name="T3" fmla="*/ 1413 h 2225"/>
                <a:gd name="T4" fmla="*/ 677 w 1833"/>
                <a:gd name="T5" fmla="*/ 2162 h 2225"/>
                <a:gd name="T6" fmla="*/ 1156 w 1833"/>
                <a:gd name="T7" fmla="*/ 2162 h 2225"/>
                <a:gd name="T8" fmla="*/ 1071 w 1833"/>
                <a:gd name="T9" fmla="*/ 2089 h 2225"/>
                <a:gd name="T10" fmla="*/ 785 w 1833"/>
                <a:gd name="T11" fmla="*/ 2039 h 2225"/>
                <a:gd name="T12" fmla="*/ 1071 w 1833"/>
                <a:gd name="T13" fmla="*/ 2089 h 2225"/>
                <a:gd name="T14" fmla="*/ 760 w 1833"/>
                <a:gd name="T15" fmla="*/ 1949 h 2225"/>
                <a:gd name="T16" fmla="*/ 1096 w 1833"/>
                <a:gd name="T17" fmla="*/ 1949 h 2225"/>
                <a:gd name="T18" fmla="*/ 1026 w 1833"/>
                <a:gd name="T19" fmla="*/ 1801 h 2225"/>
                <a:gd name="T20" fmla="*/ 1061 w 1833"/>
                <a:gd name="T21" fmla="*/ 1836 h 2225"/>
                <a:gd name="T22" fmla="*/ 260 w 1833"/>
                <a:gd name="T23" fmla="*/ 1329 h 2225"/>
                <a:gd name="T24" fmla="*/ 748 w 1833"/>
                <a:gd name="T25" fmla="*/ 1136 h 2225"/>
                <a:gd name="T26" fmla="*/ 190 w 1833"/>
                <a:gd name="T27" fmla="*/ 1329 h 2225"/>
                <a:gd name="T28" fmla="*/ 0 w 1833"/>
                <a:gd name="T29" fmla="*/ 1476 h 2225"/>
                <a:gd name="T30" fmla="*/ 416 w 1833"/>
                <a:gd name="T31" fmla="*/ 2225 h 2225"/>
                <a:gd name="T32" fmla="*/ 416 w 1833"/>
                <a:gd name="T33" fmla="*/ 1413 h 2225"/>
                <a:gd name="T34" fmla="*/ 83 w 1833"/>
                <a:gd name="T35" fmla="*/ 2064 h 2225"/>
                <a:gd name="T36" fmla="*/ 419 w 1833"/>
                <a:gd name="T37" fmla="*/ 2064 h 2225"/>
                <a:gd name="T38" fmla="*/ 108 w 1833"/>
                <a:gd name="T39" fmla="*/ 1974 h 2225"/>
                <a:gd name="T40" fmla="*/ 394 w 1833"/>
                <a:gd name="T41" fmla="*/ 1924 h 2225"/>
                <a:gd name="T42" fmla="*/ 384 w 1833"/>
                <a:gd name="T43" fmla="*/ 1836 h 2225"/>
                <a:gd name="T44" fmla="*/ 419 w 1833"/>
                <a:gd name="T45" fmla="*/ 1801 h 2225"/>
                <a:gd name="T46" fmla="*/ 1643 w 1833"/>
                <a:gd name="T47" fmla="*/ 1413 h 2225"/>
                <a:gd name="T48" fmla="*/ 1082 w 1833"/>
                <a:gd name="T49" fmla="*/ 1101 h 2225"/>
                <a:gd name="T50" fmla="*/ 1415 w 1833"/>
                <a:gd name="T51" fmla="*/ 1171 h 2225"/>
                <a:gd name="T52" fmla="*/ 1417 w 1833"/>
                <a:gd name="T53" fmla="*/ 1413 h 2225"/>
                <a:gd name="T54" fmla="*/ 1417 w 1833"/>
                <a:gd name="T55" fmla="*/ 2225 h 2225"/>
                <a:gd name="T56" fmla="*/ 1833 w 1833"/>
                <a:gd name="T57" fmla="*/ 1476 h 2225"/>
                <a:gd name="T58" fmla="*/ 1462 w 1833"/>
                <a:gd name="T59" fmla="*/ 2089 h 2225"/>
                <a:gd name="T60" fmla="*/ 1748 w 1833"/>
                <a:gd name="T61" fmla="*/ 2039 h 2225"/>
                <a:gd name="T62" fmla="*/ 1748 w 1833"/>
                <a:gd name="T63" fmla="*/ 1974 h 2225"/>
                <a:gd name="T64" fmla="*/ 1462 w 1833"/>
                <a:gd name="T65" fmla="*/ 1924 h 2225"/>
                <a:gd name="T66" fmla="*/ 1748 w 1833"/>
                <a:gd name="T67" fmla="*/ 1974 h 2225"/>
                <a:gd name="T68" fmla="*/ 1738 w 1833"/>
                <a:gd name="T69" fmla="*/ 1766 h 2225"/>
                <a:gd name="T70" fmla="*/ 650 w 1833"/>
                <a:gd name="T71" fmla="*/ 592 h 2225"/>
                <a:gd name="T72" fmla="*/ 1296 w 1833"/>
                <a:gd name="T73" fmla="*/ 113 h 2225"/>
                <a:gd name="T74" fmla="*/ 537 w 1833"/>
                <a:gd name="T75" fmla="*/ 113 h 2225"/>
                <a:gd name="T76" fmla="*/ 603 w 1833"/>
                <a:gd name="T77" fmla="*/ 113 h 2225"/>
                <a:gd name="T78" fmla="*/ 1231 w 1833"/>
                <a:gd name="T79" fmla="*/ 113 h 2225"/>
                <a:gd name="T80" fmla="*/ 650 w 1833"/>
                <a:gd name="T81" fmla="*/ 526 h 2225"/>
                <a:gd name="T82" fmla="*/ 405 w 1833"/>
                <a:gd name="T83" fmla="*/ 902 h 2225"/>
                <a:gd name="T84" fmla="*/ 803 w 1833"/>
                <a:gd name="T85" fmla="*/ 1101 h 2225"/>
                <a:gd name="T86" fmla="*/ 882 w 1833"/>
                <a:gd name="T87" fmla="*/ 1250 h 2225"/>
                <a:gd name="T88" fmla="*/ 1031 w 1833"/>
                <a:gd name="T89" fmla="*/ 1171 h 2225"/>
                <a:gd name="T90" fmla="*/ 952 w 1833"/>
                <a:gd name="T91" fmla="*/ 1021 h 2225"/>
                <a:gd name="T92" fmla="*/ 1457 w 1833"/>
                <a:gd name="T93" fmla="*/ 874 h 2225"/>
                <a:gd name="T94" fmla="*/ 1303 w 1833"/>
                <a:gd name="T95" fmla="*/ 652 h 2225"/>
                <a:gd name="T96" fmla="*/ 530 w 1833"/>
                <a:gd name="T97" fmla="*/ 652 h 2225"/>
                <a:gd name="T98" fmla="*/ 377 w 1833"/>
                <a:gd name="T99" fmla="*/ 874 h 2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33" h="2225">
                  <a:moveTo>
                    <a:pt x="1093" y="1413"/>
                  </a:moveTo>
                  <a:cubicBezTo>
                    <a:pt x="952" y="1413"/>
                    <a:pt x="952" y="1413"/>
                    <a:pt x="952" y="1413"/>
                  </a:cubicBezTo>
                  <a:cubicBezTo>
                    <a:pt x="952" y="1301"/>
                    <a:pt x="952" y="1301"/>
                    <a:pt x="952" y="1301"/>
                  </a:cubicBezTo>
                  <a:cubicBezTo>
                    <a:pt x="940" y="1304"/>
                    <a:pt x="929" y="1305"/>
                    <a:pt x="917" y="1305"/>
                  </a:cubicBezTo>
                  <a:cubicBezTo>
                    <a:pt x="905" y="1305"/>
                    <a:pt x="893" y="1304"/>
                    <a:pt x="882" y="1301"/>
                  </a:cubicBezTo>
                  <a:cubicBezTo>
                    <a:pt x="882" y="1413"/>
                    <a:pt x="882" y="1413"/>
                    <a:pt x="882" y="1413"/>
                  </a:cubicBezTo>
                  <a:cubicBezTo>
                    <a:pt x="740" y="1413"/>
                    <a:pt x="740" y="1413"/>
                    <a:pt x="740" y="1413"/>
                  </a:cubicBezTo>
                  <a:cubicBezTo>
                    <a:pt x="705" y="1413"/>
                    <a:pt x="677" y="1441"/>
                    <a:pt x="677" y="1476"/>
                  </a:cubicBezTo>
                  <a:cubicBezTo>
                    <a:pt x="677" y="2162"/>
                    <a:pt x="677" y="2162"/>
                    <a:pt x="677" y="2162"/>
                  </a:cubicBezTo>
                  <a:cubicBezTo>
                    <a:pt x="677" y="2197"/>
                    <a:pt x="705" y="2225"/>
                    <a:pt x="740" y="2225"/>
                  </a:cubicBezTo>
                  <a:cubicBezTo>
                    <a:pt x="1093" y="2225"/>
                    <a:pt x="1093" y="2225"/>
                    <a:pt x="1093" y="2225"/>
                  </a:cubicBezTo>
                  <a:cubicBezTo>
                    <a:pt x="1128" y="2225"/>
                    <a:pt x="1156" y="2197"/>
                    <a:pt x="1156" y="2162"/>
                  </a:cubicBezTo>
                  <a:cubicBezTo>
                    <a:pt x="1156" y="1476"/>
                    <a:pt x="1156" y="1476"/>
                    <a:pt x="1156" y="1476"/>
                  </a:cubicBezTo>
                  <a:cubicBezTo>
                    <a:pt x="1156" y="1441"/>
                    <a:pt x="1128" y="1413"/>
                    <a:pt x="1093" y="1413"/>
                  </a:cubicBezTo>
                  <a:close/>
                  <a:moveTo>
                    <a:pt x="1071" y="2089"/>
                  </a:moveTo>
                  <a:cubicBezTo>
                    <a:pt x="785" y="2089"/>
                    <a:pt x="785" y="2089"/>
                    <a:pt x="785" y="2089"/>
                  </a:cubicBezTo>
                  <a:cubicBezTo>
                    <a:pt x="771" y="2089"/>
                    <a:pt x="760" y="2078"/>
                    <a:pt x="760" y="2064"/>
                  </a:cubicBezTo>
                  <a:cubicBezTo>
                    <a:pt x="760" y="2050"/>
                    <a:pt x="771" y="2039"/>
                    <a:pt x="785" y="2039"/>
                  </a:cubicBezTo>
                  <a:cubicBezTo>
                    <a:pt x="1071" y="2039"/>
                    <a:pt x="1071" y="2039"/>
                    <a:pt x="1071" y="2039"/>
                  </a:cubicBezTo>
                  <a:cubicBezTo>
                    <a:pt x="1085" y="2039"/>
                    <a:pt x="1096" y="2050"/>
                    <a:pt x="1096" y="2064"/>
                  </a:cubicBezTo>
                  <a:cubicBezTo>
                    <a:pt x="1096" y="2078"/>
                    <a:pt x="1085" y="2089"/>
                    <a:pt x="1071" y="2089"/>
                  </a:cubicBezTo>
                  <a:close/>
                  <a:moveTo>
                    <a:pt x="1071" y="1974"/>
                  </a:moveTo>
                  <a:cubicBezTo>
                    <a:pt x="785" y="1974"/>
                    <a:pt x="785" y="1974"/>
                    <a:pt x="785" y="1974"/>
                  </a:cubicBezTo>
                  <a:cubicBezTo>
                    <a:pt x="771" y="1974"/>
                    <a:pt x="760" y="1963"/>
                    <a:pt x="760" y="1949"/>
                  </a:cubicBezTo>
                  <a:cubicBezTo>
                    <a:pt x="760" y="1935"/>
                    <a:pt x="771" y="1924"/>
                    <a:pt x="785" y="1924"/>
                  </a:cubicBezTo>
                  <a:cubicBezTo>
                    <a:pt x="1071" y="1924"/>
                    <a:pt x="1071" y="1924"/>
                    <a:pt x="1071" y="1924"/>
                  </a:cubicBezTo>
                  <a:cubicBezTo>
                    <a:pt x="1085" y="1924"/>
                    <a:pt x="1096" y="1935"/>
                    <a:pt x="1096" y="1949"/>
                  </a:cubicBezTo>
                  <a:cubicBezTo>
                    <a:pt x="1096" y="1963"/>
                    <a:pt x="1085" y="1974"/>
                    <a:pt x="1071" y="1974"/>
                  </a:cubicBezTo>
                  <a:close/>
                  <a:moveTo>
                    <a:pt x="1061" y="1836"/>
                  </a:moveTo>
                  <a:cubicBezTo>
                    <a:pt x="1042" y="1836"/>
                    <a:pt x="1026" y="1820"/>
                    <a:pt x="1026" y="1801"/>
                  </a:cubicBezTo>
                  <a:cubicBezTo>
                    <a:pt x="1026" y="1782"/>
                    <a:pt x="1042" y="1766"/>
                    <a:pt x="1061" y="1766"/>
                  </a:cubicBezTo>
                  <a:cubicBezTo>
                    <a:pt x="1081" y="1766"/>
                    <a:pt x="1096" y="1782"/>
                    <a:pt x="1096" y="1801"/>
                  </a:cubicBezTo>
                  <a:cubicBezTo>
                    <a:pt x="1096" y="1820"/>
                    <a:pt x="1081" y="1836"/>
                    <a:pt x="1061" y="1836"/>
                  </a:cubicBezTo>
                  <a:close/>
                  <a:moveTo>
                    <a:pt x="416" y="1413"/>
                  </a:moveTo>
                  <a:cubicBezTo>
                    <a:pt x="260" y="1413"/>
                    <a:pt x="260" y="1413"/>
                    <a:pt x="260" y="1413"/>
                  </a:cubicBezTo>
                  <a:cubicBezTo>
                    <a:pt x="260" y="1329"/>
                    <a:pt x="260" y="1329"/>
                    <a:pt x="260" y="1329"/>
                  </a:cubicBezTo>
                  <a:cubicBezTo>
                    <a:pt x="260" y="1242"/>
                    <a:pt x="331" y="1171"/>
                    <a:pt x="418" y="1171"/>
                  </a:cubicBezTo>
                  <a:cubicBezTo>
                    <a:pt x="751" y="1171"/>
                    <a:pt x="751" y="1171"/>
                    <a:pt x="751" y="1171"/>
                  </a:cubicBezTo>
                  <a:cubicBezTo>
                    <a:pt x="749" y="1159"/>
                    <a:pt x="748" y="1148"/>
                    <a:pt x="748" y="1136"/>
                  </a:cubicBezTo>
                  <a:cubicBezTo>
                    <a:pt x="748" y="1124"/>
                    <a:pt x="749" y="1112"/>
                    <a:pt x="751" y="1101"/>
                  </a:cubicBezTo>
                  <a:cubicBezTo>
                    <a:pt x="418" y="1101"/>
                    <a:pt x="418" y="1101"/>
                    <a:pt x="418" y="1101"/>
                  </a:cubicBezTo>
                  <a:cubicBezTo>
                    <a:pt x="293" y="1101"/>
                    <a:pt x="190" y="1203"/>
                    <a:pt x="190" y="1329"/>
                  </a:cubicBezTo>
                  <a:cubicBezTo>
                    <a:pt x="190" y="1413"/>
                    <a:pt x="190" y="1413"/>
                    <a:pt x="190" y="1413"/>
                  </a:cubicBezTo>
                  <a:cubicBezTo>
                    <a:pt x="63" y="1413"/>
                    <a:pt x="63" y="1413"/>
                    <a:pt x="63" y="1413"/>
                  </a:cubicBezTo>
                  <a:cubicBezTo>
                    <a:pt x="28" y="1413"/>
                    <a:pt x="0" y="1441"/>
                    <a:pt x="0" y="1476"/>
                  </a:cubicBezTo>
                  <a:cubicBezTo>
                    <a:pt x="0" y="2162"/>
                    <a:pt x="0" y="2162"/>
                    <a:pt x="0" y="2162"/>
                  </a:cubicBezTo>
                  <a:cubicBezTo>
                    <a:pt x="0" y="2197"/>
                    <a:pt x="28" y="2225"/>
                    <a:pt x="63" y="2225"/>
                  </a:cubicBezTo>
                  <a:cubicBezTo>
                    <a:pt x="416" y="2225"/>
                    <a:pt x="416" y="2225"/>
                    <a:pt x="416" y="2225"/>
                  </a:cubicBezTo>
                  <a:cubicBezTo>
                    <a:pt x="451" y="2225"/>
                    <a:pt x="480" y="2197"/>
                    <a:pt x="480" y="2162"/>
                  </a:cubicBezTo>
                  <a:cubicBezTo>
                    <a:pt x="480" y="1476"/>
                    <a:pt x="480" y="1476"/>
                    <a:pt x="480" y="1476"/>
                  </a:cubicBezTo>
                  <a:cubicBezTo>
                    <a:pt x="480" y="1441"/>
                    <a:pt x="451" y="1413"/>
                    <a:pt x="416" y="1413"/>
                  </a:cubicBezTo>
                  <a:close/>
                  <a:moveTo>
                    <a:pt x="394" y="2089"/>
                  </a:moveTo>
                  <a:cubicBezTo>
                    <a:pt x="108" y="2089"/>
                    <a:pt x="108" y="2089"/>
                    <a:pt x="108" y="2089"/>
                  </a:cubicBezTo>
                  <a:cubicBezTo>
                    <a:pt x="94" y="2089"/>
                    <a:pt x="83" y="2078"/>
                    <a:pt x="83" y="2064"/>
                  </a:cubicBezTo>
                  <a:cubicBezTo>
                    <a:pt x="83" y="2050"/>
                    <a:pt x="94" y="2039"/>
                    <a:pt x="108" y="2039"/>
                  </a:cubicBezTo>
                  <a:cubicBezTo>
                    <a:pt x="394" y="2039"/>
                    <a:pt x="394" y="2039"/>
                    <a:pt x="394" y="2039"/>
                  </a:cubicBezTo>
                  <a:cubicBezTo>
                    <a:pt x="408" y="2039"/>
                    <a:pt x="419" y="2050"/>
                    <a:pt x="419" y="2064"/>
                  </a:cubicBezTo>
                  <a:cubicBezTo>
                    <a:pt x="419" y="2078"/>
                    <a:pt x="408" y="2089"/>
                    <a:pt x="394" y="2089"/>
                  </a:cubicBezTo>
                  <a:close/>
                  <a:moveTo>
                    <a:pt x="394" y="1974"/>
                  </a:moveTo>
                  <a:cubicBezTo>
                    <a:pt x="108" y="1974"/>
                    <a:pt x="108" y="1974"/>
                    <a:pt x="108" y="1974"/>
                  </a:cubicBezTo>
                  <a:cubicBezTo>
                    <a:pt x="94" y="1974"/>
                    <a:pt x="83" y="1963"/>
                    <a:pt x="83" y="1949"/>
                  </a:cubicBezTo>
                  <a:cubicBezTo>
                    <a:pt x="83" y="1935"/>
                    <a:pt x="94" y="1924"/>
                    <a:pt x="108" y="1924"/>
                  </a:cubicBezTo>
                  <a:cubicBezTo>
                    <a:pt x="394" y="1924"/>
                    <a:pt x="394" y="1924"/>
                    <a:pt x="394" y="1924"/>
                  </a:cubicBezTo>
                  <a:cubicBezTo>
                    <a:pt x="408" y="1924"/>
                    <a:pt x="419" y="1935"/>
                    <a:pt x="419" y="1949"/>
                  </a:cubicBezTo>
                  <a:cubicBezTo>
                    <a:pt x="419" y="1963"/>
                    <a:pt x="408" y="1974"/>
                    <a:pt x="394" y="1974"/>
                  </a:cubicBezTo>
                  <a:close/>
                  <a:moveTo>
                    <a:pt x="384" y="1836"/>
                  </a:moveTo>
                  <a:cubicBezTo>
                    <a:pt x="365" y="1836"/>
                    <a:pt x="350" y="1820"/>
                    <a:pt x="350" y="1801"/>
                  </a:cubicBezTo>
                  <a:cubicBezTo>
                    <a:pt x="350" y="1782"/>
                    <a:pt x="365" y="1766"/>
                    <a:pt x="384" y="1766"/>
                  </a:cubicBezTo>
                  <a:cubicBezTo>
                    <a:pt x="404" y="1766"/>
                    <a:pt x="419" y="1782"/>
                    <a:pt x="419" y="1801"/>
                  </a:cubicBezTo>
                  <a:cubicBezTo>
                    <a:pt x="419" y="1820"/>
                    <a:pt x="404" y="1836"/>
                    <a:pt x="384" y="1836"/>
                  </a:cubicBezTo>
                  <a:close/>
                  <a:moveTo>
                    <a:pt x="1770" y="1413"/>
                  </a:moveTo>
                  <a:cubicBezTo>
                    <a:pt x="1643" y="1413"/>
                    <a:pt x="1643" y="1413"/>
                    <a:pt x="1643" y="1413"/>
                  </a:cubicBezTo>
                  <a:cubicBezTo>
                    <a:pt x="1643" y="1329"/>
                    <a:pt x="1643" y="1329"/>
                    <a:pt x="1643" y="1329"/>
                  </a:cubicBezTo>
                  <a:cubicBezTo>
                    <a:pt x="1643" y="1203"/>
                    <a:pt x="1541" y="1101"/>
                    <a:pt x="1415" y="1101"/>
                  </a:cubicBezTo>
                  <a:cubicBezTo>
                    <a:pt x="1082" y="1101"/>
                    <a:pt x="1082" y="1101"/>
                    <a:pt x="1082" y="1101"/>
                  </a:cubicBezTo>
                  <a:cubicBezTo>
                    <a:pt x="1085" y="1112"/>
                    <a:pt x="1086" y="1124"/>
                    <a:pt x="1086" y="1136"/>
                  </a:cubicBezTo>
                  <a:cubicBezTo>
                    <a:pt x="1086" y="1148"/>
                    <a:pt x="1085" y="1159"/>
                    <a:pt x="1082" y="1171"/>
                  </a:cubicBezTo>
                  <a:cubicBezTo>
                    <a:pt x="1415" y="1171"/>
                    <a:pt x="1415" y="1171"/>
                    <a:pt x="1415" y="1171"/>
                  </a:cubicBezTo>
                  <a:cubicBezTo>
                    <a:pt x="1503" y="1171"/>
                    <a:pt x="1574" y="1242"/>
                    <a:pt x="1574" y="1329"/>
                  </a:cubicBezTo>
                  <a:cubicBezTo>
                    <a:pt x="1574" y="1413"/>
                    <a:pt x="1574" y="1413"/>
                    <a:pt x="1574" y="1413"/>
                  </a:cubicBezTo>
                  <a:cubicBezTo>
                    <a:pt x="1417" y="1413"/>
                    <a:pt x="1417" y="1413"/>
                    <a:pt x="1417" y="1413"/>
                  </a:cubicBezTo>
                  <a:cubicBezTo>
                    <a:pt x="1382" y="1413"/>
                    <a:pt x="1354" y="1441"/>
                    <a:pt x="1354" y="1476"/>
                  </a:cubicBezTo>
                  <a:cubicBezTo>
                    <a:pt x="1354" y="2162"/>
                    <a:pt x="1354" y="2162"/>
                    <a:pt x="1354" y="2162"/>
                  </a:cubicBezTo>
                  <a:cubicBezTo>
                    <a:pt x="1354" y="2197"/>
                    <a:pt x="1382" y="2225"/>
                    <a:pt x="1417" y="2225"/>
                  </a:cubicBezTo>
                  <a:cubicBezTo>
                    <a:pt x="1770" y="2225"/>
                    <a:pt x="1770" y="2225"/>
                    <a:pt x="1770" y="2225"/>
                  </a:cubicBezTo>
                  <a:cubicBezTo>
                    <a:pt x="1805" y="2225"/>
                    <a:pt x="1833" y="2197"/>
                    <a:pt x="1833" y="2162"/>
                  </a:cubicBezTo>
                  <a:cubicBezTo>
                    <a:pt x="1833" y="1476"/>
                    <a:pt x="1833" y="1476"/>
                    <a:pt x="1833" y="1476"/>
                  </a:cubicBezTo>
                  <a:cubicBezTo>
                    <a:pt x="1833" y="1441"/>
                    <a:pt x="1805" y="1413"/>
                    <a:pt x="1770" y="1413"/>
                  </a:cubicBezTo>
                  <a:close/>
                  <a:moveTo>
                    <a:pt x="1748" y="2089"/>
                  </a:moveTo>
                  <a:cubicBezTo>
                    <a:pt x="1462" y="2089"/>
                    <a:pt x="1462" y="2089"/>
                    <a:pt x="1462" y="2089"/>
                  </a:cubicBezTo>
                  <a:cubicBezTo>
                    <a:pt x="1448" y="2089"/>
                    <a:pt x="1437" y="2078"/>
                    <a:pt x="1437" y="2064"/>
                  </a:cubicBezTo>
                  <a:cubicBezTo>
                    <a:pt x="1437" y="2050"/>
                    <a:pt x="1448" y="2039"/>
                    <a:pt x="1462" y="2039"/>
                  </a:cubicBezTo>
                  <a:cubicBezTo>
                    <a:pt x="1748" y="2039"/>
                    <a:pt x="1748" y="2039"/>
                    <a:pt x="1748" y="2039"/>
                  </a:cubicBezTo>
                  <a:cubicBezTo>
                    <a:pt x="1762" y="2039"/>
                    <a:pt x="1773" y="2050"/>
                    <a:pt x="1773" y="2064"/>
                  </a:cubicBezTo>
                  <a:cubicBezTo>
                    <a:pt x="1773" y="2078"/>
                    <a:pt x="1762" y="2089"/>
                    <a:pt x="1748" y="2089"/>
                  </a:cubicBezTo>
                  <a:close/>
                  <a:moveTo>
                    <a:pt x="1748" y="1974"/>
                  </a:moveTo>
                  <a:cubicBezTo>
                    <a:pt x="1462" y="1974"/>
                    <a:pt x="1462" y="1974"/>
                    <a:pt x="1462" y="1974"/>
                  </a:cubicBezTo>
                  <a:cubicBezTo>
                    <a:pt x="1448" y="1974"/>
                    <a:pt x="1437" y="1963"/>
                    <a:pt x="1437" y="1949"/>
                  </a:cubicBezTo>
                  <a:cubicBezTo>
                    <a:pt x="1437" y="1935"/>
                    <a:pt x="1448" y="1924"/>
                    <a:pt x="1462" y="1924"/>
                  </a:cubicBezTo>
                  <a:cubicBezTo>
                    <a:pt x="1748" y="1924"/>
                    <a:pt x="1748" y="1924"/>
                    <a:pt x="1748" y="1924"/>
                  </a:cubicBezTo>
                  <a:cubicBezTo>
                    <a:pt x="1762" y="1924"/>
                    <a:pt x="1773" y="1935"/>
                    <a:pt x="1773" y="1949"/>
                  </a:cubicBezTo>
                  <a:cubicBezTo>
                    <a:pt x="1773" y="1963"/>
                    <a:pt x="1762" y="1974"/>
                    <a:pt x="1748" y="1974"/>
                  </a:cubicBezTo>
                  <a:close/>
                  <a:moveTo>
                    <a:pt x="1738" y="1836"/>
                  </a:moveTo>
                  <a:cubicBezTo>
                    <a:pt x="1719" y="1836"/>
                    <a:pt x="1703" y="1820"/>
                    <a:pt x="1703" y="1801"/>
                  </a:cubicBezTo>
                  <a:cubicBezTo>
                    <a:pt x="1703" y="1782"/>
                    <a:pt x="1719" y="1766"/>
                    <a:pt x="1738" y="1766"/>
                  </a:cubicBezTo>
                  <a:cubicBezTo>
                    <a:pt x="1757" y="1766"/>
                    <a:pt x="1773" y="1782"/>
                    <a:pt x="1773" y="1801"/>
                  </a:cubicBezTo>
                  <a:cubicBezTo>
                    <a:pt x="1773" y="1820"/>
                    <a:pt x="1757" y="1836"/>
                    <a:pt x="1738" y="1836"/>
                  </a:cubicBezTo>
                  <a:close/>
                  <a:moveTo>
                    <a:pt x="650" y="592"/>
                  </a:moveTo>
                  <a:cubicBezTo>
                    <a:pt x="1184" y="592"/>
                    <a:pt x="1184" y="592"/>
                    <a:pt x="1184" y="592"/>
                  </a:cubicBezTo>
                  <a:cubicBezTo>
                    <a:pt x="1246" y="592"/>
                    <a:pt x="1296" y="541"/>
                    <a:pt x="1296" y="479"/>
                  </a:cubicBezTo>
                  <a:cubicBezTo>
                    <a:pt x="1296" y="113"/>
                    <a:pt x="1296" y="113"/>
                    <a:pt x="1296" y="113"/>
                  </a:cubicBezTo>
                  <a:cubicBezTo>
                    <a:pt x="1296" y="51"/>
                    <a:pt x="1246" y="0"/>
                    <a:pt x="1184" y="0"/>
                  </a:cubicBezTo>
                  <a:cubicBezTo>
                    <a:pt x="650" y="0"/>
                    <a:pt x="650" y="0"/>
                    <a:pt x="650" y="0"/>
                  </a:cubicBezTo>
                  <a:cubicBezTo>
                    <a:pt x="588" y="0"/>
                    <a:pt x="537" y="51"/>
                    <a:pt x="537" y="113"/>
                  </a:cubicBezTo>
                  <a:cubicBezTo>
                    <a:pt x="537" y="479"/>
                    <a:pt x="537" y="479"/>
                    <a:pt x="537" y="479"/>
                  </a:cubicBezTo>
                  <a:cubicBezTo>
                    <a:pt x="537" y="541"/>
                    <a:pt x="588" y="592"/>
                    <a:pt x="650" y="592"/>
                  </a:cubicBezTo>
                  <a:close/>
                  <a:moveTo>
                    <a:pt x="603" y="113"/>
                  </a:moveTo>
                  <a:cubicBezTo>
                    <a:pt x="603" y="87"/>
                    <a:pt x="624" y="66"/>
                    <a:pt x="650" y="66"/>
                  </a:cubicBezTo>
                  <a:cubicBezTo>
                    <a:pt x="1184" y="66"/>
                    <a:pt x="1184" y="66"/>
                    <a:pt x="1184" y="66"/>
                  </a:cubicBezTo>
                  <a:cubicBezTo>
                    <a:pt x="1210" y="66"/>
                    <a:pt x="1231" y="87"/>
                    <a:pt x="1231" y="113"/>
                  </a:cubicBezTo>
                  <a:cubicBezTo>
                    <a:pt x="1231" y="479"/>
                    <a:pt x="1231" y="479"/>
                    <a:pt x="1231" y="479"/>
                  </a:cubicBezTo>
                  <a:cubicBezTo>
                    <a:pt x="1231" y="505"/>
                    <a:pt x="1210" y="526"/>
                    <a:pt x="1184" y="526"/>
                  </a:cubicBezTo>
                  <a:cubicBezTo>
                    <a:pt x="650" y="526"/>
                    <a:pt x="650" y="526"/>
                    <a:pt x="650" y="526"/>
                  </a:cubicBezTo>
                  <a:cubicBezTo>
                    <a:pt x="624" y="526"/>
                    <a:pt x="603" y="505"/>
                    <a:pt x="603" y="479"/>
                  </a:cubicBezTo>
                  <a:lnTo>
                    <a:pt x="603" y="113"/>
                  </a:lnTo>
                  <a:close/>
                  <a:moveTo>
                    <a:pt x="405" y="902"/>
                  </a:moveTo>
                  <a:cubicBezTo>
                    <a:pt x="882" y="902"/>
                    <a:pt x="882" y="902"/>
                    <a:pt x="882" y="902"/>
                  </a:cubicBezTo>
                  <a:cubicBezTo>
                    <a:pt x="882" y="1021"/>
                    <a:pt x="882" y="1021"/>
                    <a:pt x="882" y="1021"/>
                  </a:cubicBezTo>
                  <a:cubicBezTo>
                    <a:pt x="844" y="1033"/>
                    <a:pt x="814" y="1063"/>
                    <a:pt x="803" y="1101"/>
                  </a:cubicBezTo>
                  <a:cubicBezTo>
                    <a:pt x="799" y="1112"/>
                    <a:pt x="797" y="1124"/>
                    <a:pt x="797" y="1136"/>
                  </a:cubicBezTo>
                  <a:cubicBezTo>
                    <a:pt x="797" y="1148"/>
                    <a:pt x="799" y="1160"/>
                    <a:pt x="803" y="1171"/>
                  </a:cubicBezTo>
                  <a:cubicBezTo>
                    <a:pt x="814" y="1209"/>
                    <a:pt x="844" y="1238"/>
                    <a:pt x="882" y="1250"/>
                  </a:cubicBezTo>
                  <a:cubicBezTo>
                    <a:pt x="893" y="1253"/>
                    <a:pt x="905" y="1255"/>
                    <a:pt x="917" y="1255"/>
                  </a:cubicBezTo>
                  <a:cubicBezTo>
                    <a:pt x="929" y="1255"/>
                    <a:pt x="941" y="1253"/>
                    <a:pt x="952" y="1250"/>
                  </a:cubicBezTo>
                  <a:cubicBezTo>
                    <a:pt x="990" y="1238"/>
                    <a:pt x="1020" y="1209"/>
                    <a:pt x="1031" y="1171"/>
                  </a:cubicBezTo>
                  <a:cubicBezTo>
                    <a:pt x="1034" y="1160"/>
                    <a:pt x="1036" y="1148"/>
                    <a:pt x="1036" y="1136"/>
                  </a:cubicBezTo>
                  <a:cubicBezTo>
                    <a:pt x="1036" y="1124"/>
                    <a:pt x="1034" y="1112"/>
                    <a:pt x="1031" y="1101"/>
                  </a:cubicBezTo>
                  <a:cubicBezTo>
                    <a:pt x="1019" y="1063"/>
                    <a:pt x="990" y="1033"/>
                    <a:pt x="952" y="1021"/>
                  </a:cubicBezTo>
                  <a:cubicBezTo>
                    <a:pt x="952" y="902"/>
                    <a:pt x="952" y="902"/>
                    <a:pt x="952" y="902"/>
                  </a:cubicBezTo>
                  <a:cubicBezTo>
                    <a:pt x="1429" y="902"/>
                    <a:pt x="1429" y="902"/>
                    <a:pt x="1429" y="902"/>
                  </a:cubicBezTo>
                  <a:cubicBezTo>
                    <a:pt x="1444" y="902"/>
                    <a:pt x="1457" y="889"/>
                    <a:pt x="1457" y="874"/>
                  </a:cubicBezTo>
                  <a:cubicBezTo>
                    <a:pt x="1457" y="861"/>
                    <a:pt x="1457" y="861"/>
                    <a:pt x="1457" y="861"/>
                  </a:cubicBezTo>
                  <a:cubicBezTo>
                    <a:pt x="1457" y="845"/>
                    <a:pt x="1449" y="823"/>
                    <a:pt x="1439" y="811"/>
                  </a:cubicBezTo>
                  <a:cubicBezTo>
                    <a:pt x="1303" y="652"/>
                    <a:pt x="1303" y="652"/>
                    <a:pt x="1303" y="652"/>
                  </a:cubicBezTo>
                  <a:cubicBezTo>
                    <a:pt x="1293" y="640"/>
                    <a:pt x="1273" y="631"/>
                    <a:pt x="1257" y="631"/>
                  </a:cubicBezTo>
                  <a:cubicBezTo>
                    <a:pt x="577" y="631"/>
                    <a:pt x="577" y="631"/>
                    <a:pt x="577" y="631"/>
                  </a:cubicBezTo>
                  <a:cubicBezTo>
                    <a:pt x="561" y="631"/>
                    <a:pt x="540" y="640"/>
                    <a:pt x="530" y="652"/>
                  </a:cubicBezTo>
                  <a:cubicBezTo>
                    <a:pt x="395" y="811"/>
                    <a:pt x="395" y="811"/>
                    <a:pt x="395" y="811"/>
                  </a:cubicBezTo>
                  <a:cubicBezTo>
                    <a:pt x="385" y="823"/>
                    <a:pt x="377" y="845"/>
                    <a:pt x="377" y="861"/>
                  </a:cubicBezTo>
                  <a:cubicBezTo>
                    <a:pt x="377" y="874"/>
                    <a:pt x="377" y="874"/>
                    <a:pt x="377" y="874"/>
                  </a:cubicBezTo>
                  <a:cubicBezTo>
                    <a:pt x="377" y="889"/>
                    <a:pt x="389" y="902"/>
                    <a:pt x="405" y="902"/>
                  </a:cubicBezTo>
                  <a:close/>
                </a:path>
              </a:pathLst>
            </a:custGeom>
            <a:solidFill>
              <a:schemeClr val="tx1">
                <a:lumMod val="75000"/>
                <a:lumOff val="25000"/>
              </a:schemeClr>
            </a:solidFill>
            <a:ln>
              <a:noFill/>
            </a:ln>
          </p:spPr>
          <p:txBody>
            <a:bodyPr vert="horz" wrap="square" lIns="82305" tIns="41153" rIns="82305" bIns="41153" numCol="1" anchor="t" anchorCtr="0" compatLnSpc="1">
              <a:prstTxWarp prst="textNoShape">
                <a:avLst/>
              </a:prstTxWarp>
            </a:bodyPr>
            <a:lstStyle/>
            <a:p>
              <a:endParaRPr lang="en-US" sz="1600"/>
            </a:p>
          </p:txBody>
        </p:sp>
        <p:sp>
          <p:nvSpPr>
            <p:cNvPr id="120" name="TextBox 119"/>
            <p:cNvSpPr txBox="1"/>
            <p:nvPr/>
          </p:nvSpPr>
          <p:spPr>
            <a:xfrm>
              <a:off x="8221363" y="3649920"/>
              <a:ext cx="1829145" cy="249299"/>
            </a:xfrm>
            <a:prstGeom prst="rect">
              <a:avLst/>
            </a:prstGeom>
            <a:noFill/>
          </p:spPr>
          <p:txBody>
            <a:bodyPr wrap="square" lIns="0" tIns="0" rIns="0" bIns="0" rtlCol="0">
              <a:spAutoFit/>
            </a:bodyPr>
            <a:lstStyle/>
            <a:p>
              <a:pPr algn="ctr">
                <a:lnSpc>
                  <a:spcPct val="90000"/>
                </a:lnSpc>
                <a:spcBef>
                  <a:spcPct val="20000"/>
                </a:spcBef>
                <a:buSzPct val="80000"/>
              </a:pPr>
              <a:r>
                <a:rPr lang="en-US" sz="1800" dirty="0" smtClean="0">
                  <a:solidFill>
                    <a:schemeClr val="tx1">
                      <a:lumMod val="90000"/>
                      <a:lumOff val="10000"/>
                      <a:alpha val="99000"/>
                    </a:schemeClr>
                  </a:solidFill>
                </a:rPr>
                <a:t>Data Warehouse</a:t>
              </a:r>
              <a:endParaRPr lang="en-US" sz="1800" dirty="0">
                <a:solidFill>
                  <a:schemeClr val="tx1">
                    <a:lumMod val="90000"/>
                    <a:lumOff val="10000"/>
                    <a:alpha val="99000"/>
                  </a:schemeClr>
                </a:solidFill>
              </a:endParaRPr>
            </a:p>
          </p:txBody>
        </p:sp>
      </p:grpSp>
      <p:sp>
        <p:nvSpPr>
          <p:cNvPr id="121" name="Freeform 32"/>
          <p:cNvSpPr>
            <a:spLocks noEditPoints="1"/>
          </p:cNvSpPr>
          <p:nvPr/>
        </p:nvSpPr>
        <p:spPr bwMode="auto">
          <a:xfrm>
            <a:off x="5727823" y="1665440"/>
            <a:ext cx="623174" cy="614459"/>
          </a:xfrm>
          <a:custGeom>
            <a:avLst/>
            <a:gdLst>
              <a:gd name="T0" fmla="*/ 91 w 182"/>
              <a:gd name="T1" fmla="*/ 0 h 179"/>
              <a:gd name="T2" fmla="*/ 0 w 182"/>
              <a:gd name="T3" fmla="*/ 21 h 179"/>
              <a:gd name="T4" fmla="*/ 0 w 182"/>
              <a:gd name="T5" fmla="*/ 158 h 179"/>
              <a:gd name="T6" fmla="*/ 91 w 182"/>
              <a:gd name="T7" fmla="*/ 179 h 179"/>
              <a:gd name="T8" fmla="*/ 182 w 182"/>
              <a:gd name="T9" fmla="*/ 158 h 179"/>
              <a:gd name="T10" fmla="*/ 182 w 182"/>
              <a:gd name="T11" fmla="*/ 21 h 179"/>
              <a:gd name="T12" fmla="*/ 91 w 182"/>
              <a:gd name="T13" fmla="*/ 0 h 179"/>
              <a:gd name="T14" fmla="*/ 91 w 182"/>
              <a:gd name="T15" fmla="*/ 34 h 179"/>
              <a:gd name="T16" fmla="*/ 14 w 182"/>
              <a:gd name="T17" fmla="*/ 20 h 179"/>
              <a:gd name="T18" fmla="*/ 91 w 182"/>
              <a:gd name="T19" fmla="*/ 6 h 179"/>
              <a:gd name="T20" fmla="*/ 168 w 182"/>
              <a:gd name="T21" fmla="*/ 20 h 179"/>
              <a:gd name="T22" fmla="*/ 91 w 182"/>
              <a:gd name="T23" fmla="*/ 3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2" h="179">
                <a:moveTo>
                  <a:pt x="91" y="0"/>
                </a:moveTo>
                <a:cubicBezTo>
                  <a:pt x="57" y="0"/>
                  <a:pt x="0" y="4"/>
                  <a:pt x="0" y="21"/>
                </a:cubicBezTo>
                <a:cubicBezTo>
                  <a:pt x="0" y="121"/>
                  <a:pt x="0" y="158"/>
                  <a:pt x="0" y="158"/>
                </a:cubicBezTo>
                <a:cubicBezTo>
                  <a:pt x="0" y="174"/>
                  <a:pt x="57" y="179"/>
                  <a:pt x="91" y="179"/>
                </a:cubicBezTo>
                <a:cubicBezTo>
                  <a:pt x="125" y="179"/>
                  <a:pt x="182" y="174"/>
                  <a:pt x="182" y="158"/>
                </a:cubicBezTo>
                <a:cubicBezTo>
                  <a:pt x="182" y="57"/>
                  <a:pt x="182" y="21"/>
                  <a:pt x="182" y="21"/>
                </a:cubicBezTo>
                <a:cubicBezTo>
                  <a:pt x="182" y="4"/>
                  <a:pt x="125" y="0"/>
                  <a:pt x="91" y="0"/>
                </a:cubicBezTo>
                <a:close/>
                <a:moveTo>
                  <a:pt x="91" y="34"/>
                </a:moveTo>
                <a:cubicBezTo>
                  <a:pt x="49" y="34"/>
                  <a:pt x="14" y="28"/>
                  <a:pt x="14" y="20"/>
                </a:cubicBezTo>
                <a:cubicBezTo>
                  <a:pt x="14" y="12"/>
                  <a:pt x="49" y="6"/>
                  <a:pt x="91" y="6"/>
                </a:cubicBezTo>
                <a:cubicBezTo>
                  <a:pt x="134" y="6"/>
                  <a:pt x="168" y="12"/>
                  <a:pt x="168" y="20"/>
                </a:cubicBezTo>
                <a:cubicBezTo>
                  <a:pt x="168" y="28"/>
                  <a:pt x="134" y="34"/>
                  <a:pt x="91" y="34"/>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a:gradFill>
                <a:gsLst>
                  <a:gs pos="0">
                    <a:srgbClr val="FFFFFF"/>
                  </a:gs>
                  <a:gs pos="100000">
                    <a:srgbClr val="FFFFFF"/>
                  </a:gs>
                </a:gsLst>
                <a:lin ang="5400000" scaled="0"/>
              </a:gradFill>
            </a:endParaRPr>
          </a:p>
        </p:txBody>
      </p:sp>
      <p:sp>
        <p:nvSpPr>
          <p:cNvPr id="122" name="Freeform 32"/>
          <p:cNvSpPr>
            <a:spLocks noEditPoints="1"/>
          </p:cNvSpPr>
          <p:nvPr/>
        </p:nvSpPr>
        <p:spPr bwMode="auto">
          <a:xfrm>
            <a:off x="5727823" y="2394820"/>
            <a:ext cx="623174" cy="614459"/>
          </a:xfrm>
          <a:custGeom>
            <a:avLst/>
            <a:gdLst>
              <a:gd name="T0" fmla="*/ 91 w 182"/>
              <a:gd name="T1" fmla="*/ 0 h 179"/>
              <a:gd name="T2" fmla="*/ 0 w 182"/>
              <a:gd name="T3" fmla="*/ 21 h 179"/>
              <a:gd name="T4" fmla="*/ 0 w 182"/>
              <a:gd name="T5" fmla="*/ 158 h 179"/>
              <a:gd name="T6" fmla="*/ 91 w 182"/>
              <a:gd name="T7" fmla="*/ 179 h 179"/>
              <a:gd name="T8" fmla="*/ 182 w 182"/>
              <a:gd name="T9" fmla="*/ 158 h 179"/>
              <a:gd name="T10" fmla="*/ 182 w 182"/>
              <a:gd name="T11" fmla="*/ 21 h 179"/>
              <a:gd name="T12" fmla="*/ 91 w 182"/>
              <a:gd name="T13" fmla="*/ 0 h 179"/>
              <a:gd name="T14" fmla="*/ 91 w 182"/>
              <a:gd name="T15" fmla="*/ 34 h 179"/>
              <a:gd name="T16" fmla="*/ 14 w 182"/>
              <a:gd name="T17" fmla="*/ 20 h 179"/>
              <a:gd name="T18" fmla="*/ 91 w 182"/>
              <a:gd name="T19" fmla="*/ 6 h 179"/>
              <a:gd name="T20" fmla="*/ 168 w 182"/>
              <a:gd name="T21" fmla="*/ 20 h 179"/>
              <a:gd name="T22" fmla="*/ 91 w 182"/>
              <a:gd name="T23" fmla="*/ 3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2" h="179">
                <a:moveTo>
                  <a:pt x="91" y="0"/>
                </a:moveTo>
                <a:cubicBezTo>
                  <a:pt x="57" y="0"/>
                  <a:pt x="0" y="4"/>
                  <a:pt x="0" y="21"/>
                </a:cubicBezTo>
                <a:cubicBezTo>
                  <a:pt x="0" y="121"/>
                  <a:pt x="0" y="158"/>
                  <a:pt x="0" y="158"/>
                </a:cubicBezTo>
                <a:cubicBezTo>
                  <a:pt x="0" y="174"/>
                  <a:pt x="57" y="179"/>
                  <a:pt x="91" y="179"/>
                </a:cubicBezTo>
                <a:cubicBezTo>
                  <a:pt x="125" y="179"/>
                  <a:pt x="182" y="174"/>
                  <a:pt x="182" y="158"/>
                </a:cubicBezTo>
                <a:cubicBezTo>
                  <a:pt x="182" y="57"/>
                  <a:pt x="182" y="21"/>
                  <a:pt x="182" y="21"/>
                </a:cubicBezTo>
                <a:cubicBezTo>
                  <a:pt x="182" y="4"/>
                  <a:pt x="125" y="0"/>
                  <a:pt x="91" y="0"/>
                </a:cubicBezTo>
                <a:close/>
                <a:moveTo>
                  <a:pt x="91" y="34"/>
                </a:moveTo>
                <a:cubicBezTo>
                  <a:pt x="49" y="34"/>
                  <a:pt x="14" y="28"/>
                  <a:pt x="14" y="20"/>
                </a:cubicBezTo>
                <a:cubicBezTo>
                  <a:pt x="14" y="12"/>
                  <a:pt x="49" y="6"/>
                  <a:pt x="91" y="6"/>
                </a:cubicBezTo>
                <a:cubicBezTo>
                  <a:pt x="134" y="6"/>
                  <a:pt x="168" y="12"/>
                  <a:pt x="168" y="20"/>
                </a:cubicBezTo>
                <a:cubicBezTo>
                  <a:pt x="168" y="28"/>
                  <a:pt x="134" y="34"/>
                  <a:pt x="91" y="34"/>
                </a:cubicBezTo>
                <a:close/>
              </a:path>
            </a:pathLst>
          </a:custGeom>
          <a:solidFill>
            <a:srgbClr val="8CC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Freeform 32"/>
          <p:cNvSpPr>
            <a:spLocks noEditPoints="1"/>
          </p:cNvSpPr>
          <p:nvPr/>
        </p:nvSpPr>
        <p:spPr bwMode="auto">
          <a:xfrm>
            <a:off x="5727823" y="3124200"/>
            <a:ext cx="623174" cy="614459"/>
          </a:xfrm>
          <a:custGeom>
            <a:avLst/>
            <a:gdLst>
              <a:gd name="T0" fmla="*/ 91 w 182"/>
              <a:gd name="T1" fmla="*/ 0 h 179"/>
              <a:gd name="T2" fmla="*/ 0 w 182"/>
              <a:gd name="T3" fmla="*/ 21 h 179"/>
              <a:gd name="T4" fmla="*/ 0 w 182"/>
              <a:gd name="T5" fmla="*/ 158 h 179"/>
              <a:gd name="T6" fmla="*/ 91 w 182"/>
              <a:gd name="T7" fmla="*/ 179 h 179"/>
              <a:gd name="T8" fmla="*/ 182 w 182"/>
              <a:gd name="T9" fmla="*/ 158 h 179"/>
              <a:gd name="T10" fmla="*/ 182 w 182"/>
              <a:gd name="T11" fmla="*/ 21 h 179"/>
              <a:gd name="T12" fmla="*/ 91 w 182"/>
              <a:gd name="T13" fmla="*/ 0 h 179"/>
              <a:gd name="T14" fmla="*/ 91 w 182"/>
              <a:gd name="T15" fmla="*/ 34 h 179"/>
              <a:gd name="T16" fmla="*/ 14 w 182"/>
              <a:gd name="T17" fmla="*/ 20 h 179"/>
              <a:gd name="T18" fmla="*/ 91 w 182"/>
              <a:gd name="T19" fmla="*/ 6 h 179"/>
              <a:gd name="T20" fmla="*/ 168 w 182"/>
              <a:gd name="T21" fmla="*/ 20 h 179"/>
              <a:gd name="T22" fmla="*/ 91 w 182"/>
              <a:gd name="T23" fmla="*/ 3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2" h="179">
                <a:moveTo>
                  <a:pt x="91" y="0"/>
                </a:moveTo>
                <a:cubicBezTo>
                  <a:pt x="57" y="0"/>
                  <a:pt x="0" y="4"/>
                  <a:pt x="0" y="21"/>
                </a:cubicBezTo>
                <a:cubicBezTo>
                  <a:pt x="0" y="121"/>
                  <a:pt x="0" y="158"/>
                  <a:pt x="0" y="158"/>
                </a:cubicBezTo>
                <a:cubicBezTo>
                  <a:pt x="0" y="174"/>
                  <a:pt x="57" y="179"/>
                  <a:pt x="91" y="179"/>
                </a:cubicBezTo>
                <a:cubicBezTo>
                  <a:pt x="125" y="179"/>
                  <a:pt x="182" y="174"/>
                  <a:pt x="182" y="158"/>
                </a:cubicBezTo>
                <a:cubicBezTo>
                  <a:pt x="182" y="57"/>
                  <a:pt x="182" y="21"/>
                  <a:pt x="182" y="21"/>
                </a:cubicBezTo>
                <a:cubicBezTo>
                  <a:pt x="182" y="4"/>
                  <a:pt x="125" y="0"/>
                  <a:pt x="91" y="0"/>
                </a:cubicBezTo>
                <a:close/>
                <a:moveTo>
                  <a:pt x="91" y="34"/>
                </a:moveTo>
                <a:cubicBezTo>
                  <a:pt x="49" y="34"/>
                  <a:pt x="14" y="28"/>
                  <a:pt x="14" y="20"/>
                </a:cubicBezTo>
                <a:cubicBezTo>
                  <a:pt x="14" y="12"/>
                  <a:pt x="49" y="6"/>
                  <a:pt x="91" y="6"/>
                </a:cubicBezTo>
                <a:cubicBezTo>
                  <a:pt x="134" y="6"/>
                  <a:pt x="168" y="12"/>
                  <a:pt x="168" y="20"/>
                </a:cubicBezTo>
                <a:cubicBezTo>
                  <a:pt x="168" y="28"/>
                  <a:pt x="134" y="34"/>
                  <a:pt x="91" y="34"/>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a:gradFill>
                <a:gsLst>
                  <a:gs pos="0">
                    <a:srgbClr val="FFFFFF"/>
                  </a:gs>
                  <a:gs pos="100000">
                    <a:srgbClr val="FFFFFF"/>
                  </a:gs>
                </a:gsLst>
                <a:lin ang="5400000" scaled="0"/>
              </a:gradFill>
            </a:endParaRPr>
          </a:p>
        </p:txBody>
      </p:sp>
      <p:grpSp>
        <p:nvGrpSpPr>
          <p:cNvPr id="124" name="Group 123"/>
          <p:cNvGrpSpPr/>
          <p:nvPr/>
        </p:nvGrpSpPr>
        <p:grpSpPr>
          <a:xfrm>
            <a:off x="2834432" y="4262613"/>
            <a:ext cx="1184613" cy="460659"/>
            <a:chOff x="2827915" y="4050315"/>
            <a:chExt cx="1184613" cy="460659"/>
          </a:xfrm>
        </p:grpSpPr>
        <p:sp>
          <p:nvSpPr>
            <p:cNvPr id="125" name="Freeform 27"/>
            <p:cNvSpPr>
              <a:spLocks noEditPoints="1"/>
            </p:cNvSpPr>
            <p:nvPr/>
          </p:nvSpPr>
          <p:spPr bwMode="auto">
            <a:xfrm>
              <a:off x="3644229" y="4050315"/>
              <a:ext cx="368299" cy="460659"/>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TextBox 125"/>
            <p:cNvSpPr txBox="1"/>
            <p:nvPr/>
          </p:nvSpPr>
          <p:spPr>
            <a:xfrm>
              <a:off x="2827915" y="4169845"/>
              <a:ext cx="743810" cy="221599"/>
            </a:xfrm>
            <a:prstGeom prst="rect">
              <a:avLst/>
            </a:prstGeom>
            <a:noFill/>
          </p:spPr>
          <p:txBody>
            <a:bodyPr wrap="square" lIns="0" tIns="0" rIns="0" bIns="0" rtlCol="0">
              <a:spAutoFit/>
            </a:bodyPr>
            <a:lstStyle/>
            <a:p>
              <a:pPr algn="r">
                <a:lnSpc>
                  <a:spcPct val="90000"/>
                </a:lnSpc>
                <a:spcBef>
                  <a:spcPct val="20000"/>
                </a:spcBef>
                <a:buSzPct val="80000"/>
              </a:pPr>
              <a:r>
                <a:rPr lang="en-US" sz="1600" dirty="0" smtClean="0">
                  <a:solidFill>
                    <a:schemeClr val="tx1">
                      <a:lumMod val="90000"/>
                      <a:lumOff val="10000"/>
                      <a:alpha val="99000"/>
                    </a:schemeClr>
                  </a:solidFill>
                </a:rPr>
                <a:t>Logs</a:t>
              </a:r>
              <a:endParaRPr lang="en-US" sz="1600" dirty="0">
                <a:solidFill>
                  <a:schemeClr val="tx1">
                    <a:lumMod val="90000"/>
                    <a:lumOff val="10000"/>
                    <a:alpha val="99000"/>
                  </a:schemeClr>
                </a:solidFill>
              </a:endParaRPr>
            </a:p>
          </p:txBody>
        </p:sp>
      </p:grpSp>
      <p:cxnSp>
        <p:nvCxnSpPr>
          <p:cNvPr id="127" name="Straight Arrow Connector 126"/>
          <p:cNvCxnSpPr/>
          <p:nvPr/>
        </p:nvCxnSpPr>
        <p:spPr>
          <a:xfrm>
            <a:off x="3500834" y="3738659"/>
            <a:ext cx="1466323" cy="795241"/>
          </a:xfrm>
          <a:prstGeom prst="straightConnector1">
            <a:avLst/>
          </a:prstGeom>
          <a:ln w="38100">
            <a:solidFill>
              <a:schemeClr val="tx1">
                <a:lumMod val="50000"/>
                <a:lumOff val="50000"/>
              </a:schemeClr>
            </a:solidFill>
            <a:miter lim="800000"/>
            <a:tailEnd type="triangle" w="lg" len="lg"/>
          </a:ln>
        </p:spPr>
        <p:style>
          <a:lnRef idx="1">
            <a:schemeClr val="accent1"/>
          </a:lnRef>
          <a:fillRef idx="0">
            <a:schemeClr val="accent1"/>
          </a:fillRef>
          <a:effectRef idx="0">
            <a:schemeClr val="accent1"/>
          </a:effectRef>
          <a:fontRef idx="minor">
            <a:schemeClr val="tx1"/>
          </a:fontRef>
        </p:style>
      </p:cxnSp>
      <p:grpSp>
        <p:nvGrpSpPr>
          <p:cNvPr id="128" name="Group 127"/>
          <p:cNvGrpSpPr/>
          <p:nvPr/>
        </p:nvGrpSpPr>
        <p:grpSpPr>
          <a:xfrm>
            <a:off x="3647140" y="3644746"/>
            <a:ext cx="1184613" cy="460659"/>
            <a:chOff x="2827915" y="4050315"/>
            <a:chExt cx="1184613" cy="460659"/>
          </a:xfrm>
        </p:grpSpPr>
        <p:sp>
          <p:nvSpPr>
            <p:cNvPr id="129" name="Freeform 27"/>
            <p:cNvSpPr>
              <a:spLocks noEditPoints="1"/>
            </p:cNvSpPr>
            <p:nvPr/>
          </p:nvSpPr>
          <p:spPr bwMode="auto">
            <a:xfrm>
              <a:off x="3644229" y="4050315"/>
              <a:ext cx="368299" cy="460659"/>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TextBox 129"/>
            <p:cNvSpPr txBox="1"/>
            <p:nvPr/>
          </p:nvSpPr>
          <p:spPr>
            <a:xfrm>
              <a:off x="2827915" y="4169845"/>
              <a:ext cx="743810" cy="221599"/>
            </a:xfrm>
            <a:prstGeom prst="rect">
              <a:avLst/>
            </a:prstGeom>
            <a:noFill/>
          </p:spPr>
          <p:txBody>
            <a:bodyPr wrap="square" lIns="0" tIns="0" rIns="0" bIns="0" rtlCol="0">
              <a:spAutoFit/>
            </a:bodyPr>
            <a:lstStyle/>
            <a:p>
              <a:pPr algn="r">
                <a:lnSpc>
                  <a:spcPct val="90000"/>
                </a:lnSpc>
                <a:spcBef>
                  <a:spcPct val="20000"/>
                </a:spcBef>
                <a:buSzPct val="80000"/>
              </a:pPr>
              <a:r>
                <a:rPr lang="en-US" sz="1600" dirty="0" smtClean="0">
                  <a:solidFill>
                    <a:schemeClr val="tx1">
                      <a:lumMod val="90000"/>
                      <a:lumOff val="10000"/>
                      <a:alpha val="99000"/>
                    </a:schemeClr>
                  </a:solidFill>
                </a:rPr>
                <a:t>Logs</a:t>
              </a:r>
              <a:endParaRPr lang="en-US" sz="1600" dirty="0">
                <a:solidFill>
                  <a:schemeClr val="tx1">
                    <a:lumMod val="90000"/>
                    <a:lumOff val="10000"/>
                    <a:alpha val="99000"/>
                  </a:schemeClr>
                </a:solidFill>
              </a:endParaRPr>
            </a:p>
          </p:txBody>
        </p:sp>
      </p:grpSp>
      <p:cxnSp>
        <p:nvCxnSpPr>
          <p:cNvPr id="131" name="Straight Arrow Connector 130"/>
          <p:cNvCxnSpPr/>
          <p:nvPr/>
        </p:nvCxnSpPr>
        <p:spPr>
          <a:xfrm>
            <a:off x="3079635" y="3738659"/>
            <a:ext cx="1887522" cy="1018982"/>
          </a:xfrm>
          <a:prstGeom prst="straightConnector1">
            <a:avLst/>
          </a:prstGeom>
          <a:ln w="38100">
            <a:solidFill>
              <a:schemeClr val="tx1">
                <a:lumMod val="50000"/>
                <a:lumOff val="50000"/>
              </a:schemeClr>
            </a:solidFill>
            <a:miter lim="800000"/>
            <a:tailEnd type="triangle" w="lg" len="lg"/>
          </a:ln>
        </p:spPr>
        <p:style>
          <a:lnRef idx="1">
            <a:schemeClr val="accent1"/>
          </a:lnRef>
          <a:fillRef idx="0">
            <a:schemeClr val="accent1"/>
          </a:fillRef>
          <a:effectRef idx="0">
            <a:schemeClr val="accent1"/>
          </a:effectRef>
          <a:fontRef idx="minor">
            <a:schemeClr val="tx1"/>
          </a:fontRef>
        </p:style>
      </p:cxnSp>
      <p:sp>
        <p:nvSpPr>
          <p:cNvPr id="132" name="Round Same Side Corner Rectangle 73"/>
          <p:cNvSpPr/>
          <p:nvPr/>
        </p:nvSpPr>
        <p:spPr>
          <a:xfrm>
            <a:off x="7428563" y="4457830"/>
            <a:ext cx="2621945" cy="1670599"/>
          </a:xfrm>
          <a:prstGeom prst="rect">
            <a:avLst/>
          </a:prstGeom>
          <a:solidFill>
            <a:schemeClr val="bg1">
              <a:lumMod val="85000"/>
            </a:schemeClr>
          </a:solidFill>
          <a:ln w="10795" cap="flat" cmpd="sng" algn="ctr">
            <a:noFill/>
            <a:prstDash val="dash"/>
          </a:ln>
          <a:effectLst/>
        </p:spPr>
        <p:txBody>
          <a:bodyPr lIns="91440" tIns="91440" rIns="91440" bIns="91440" rtlCol="0" anchor="ctr" anchorCtr="0"/>
          <a:lstStyle/>
          <a:p>
            <a:pPr defTabSz="914400"/>
            <a:endParaRPr lang="en-US" sz="1200" kern="0" dirty="0">
              <a:ln>
                <a:solidFill>
                  <a:schemeClr val="bg1">
                    <a:alpha val="0"/>
                  </a:schemeClr>
                </a:solidFill>
              </a:ln>
              <a:solidFill>
                <a:schemeClr val="bg1"/>
              </a:solidFill>
              <a:cs typeface="Arial"/>
            </a:endParaRPr>
          </a:p>
        </p:txBody>
      </p:sp>
      <p:sp>
        <p:nvSpPr>
          <p:cNvPr id="133" name="Round Same Side Corner Rectangle 73"/>
          <p:cNvSpPr/>
          <p:nvPr/>
        </p:nvSpPr>
        <p:spPr>
          <a:xfrm>
            <a:off x="7428563" y="4457830"/>
            <a:ext cx="1020112" cy="1670599"/>
          </a:xfrm>
          <a:prstGeom prst="rect">
            <a:avLst/>
          </a:prstGeom>
          <a:solidFill>
            <a:schemeClr val="bg1">
              <a:lumMod val="85000"/>
            </a:schemeClr>
          </a:solidFill>
          <a:ln w="10795" cap="flat" cmpd="sng" algn="ctr">
            <a:noFill/>
            <a:prstDash val="dash"/>
          </a:ln>
          <a:effectLst/>
        </p:spPr>
        <p:txBody>
          <a:bodyPr lIns="91440" tIns="91440" rIns="91440" bIns="91440" rtlCol="0" anchor="ctr" anchorCtr="0"/>
          <a:lstStyle/>
          <a:p>
            <a:pPr defTabSz="914400"/>
            <a:r>
              <a:rPr lang="en-US" sz="1200" kern="0" dirty="0" smtClean="0">
                <a:ln>
                  <a:solidFill>
                    <a:schemeClr val="bg1">
                      <a:alpha val="0"/>
                    </a:schemeClr>
                  </a:solidFill>
                </a:ln>
                <a:solidFill>
                  <a:schemeClr val="tx1">
                    <a:lumMod val="90000"/>
                    <a:lumOff val="10000"/>
                    <a:alpha val="99000"/>
                  </a:schemeClr>
                </a:solidFill>
                <a:cs typeface="Arial"/>
              </a:rPr>
              <a:t>How much do views </a:t>
            </a:r>
            <a:br>
              <a:rPr lang="en-US" sz="1200" kern="0" dirty="0" smtClean="0">
                <a:ln>
                  <a:solidFill>
                    <a:schemeClr val="bg1">
                      <a:alpha val="0"/>
                    </a:schemeClr>
                  </a:solidFill>
                </a:ln>
                <a:solidFill>
                  <a:schemeClr val="tx1">
                    <a:lumMod val="90000"/>
                    <a:lumOff val="10000"/>
                    <a:alpha val="99000"/>
                  </a:schemeClr>
                </a:solidFill>
                <a:cs typeface="Arial"/>
              </a:rPr>
            </a:br>
            <a:r>
              <a:rPr lang="en-US" sz="1200" kern="0" dirty="0" smtClean="0">
                <a:ln>
                  <a:solidFill>
                    <a:schemeClr val="bg1">
                      <a:alpha val="0"/>
                    </a:schemeClr>
                  </a:solidFill>
                </a:ln>
                <a:solidFill>
                  <a:schemeClr val="tx1">
                    <a:lumMod val="90000"/>
                    <a:lumOff val="10000"/>
                    <a:alpha val="99000"/>
                  </a:schemeClr>
                </a:solidFill>
                <a:cs typeface="Arial"/>
              </a:rPr>
              <a:t>for certain products increase when our TV ads run?</a:t>
            </a:r>
            <a:endParaRPr lang="en-US" sz="1200" kern="0" dirty="0">
              <a:ln>
                <a:solidFill>
                  <a:schemeClr val="bg1">
                    <a:alpha val="0"/>
                  </a:schemeClr>
                </a:solidFill>
              </a:ln>
              <a:solidFill>
                <a:schemeClr val="tx1">
                  <a:lumMod val="90000"/>
                  <a:lumOff val="10000"/>
                  <a:alpha val="99000"/>
                </a:schemeClr>
              </a:solidFill>
              <a:cs typeface="Arial"/>
            </a:endParaRPr>
          </a:p>
        </p:txBody>
      </p:sp>
      <p:pic>
        <p:nvPicPr>
          <p:cNvPr id="27" name="Picture 2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350105" y="4492943"/>
            <a:ext cx="1580579" cy="1556767"/>
          </a:xfrm>
          <a:prstGeom prst="rect">
            <a:avLst/>
          </a:prstGeom>
        </p:spPr>
      </p:pic>
      <p:sp>
        <p:nvSpPr>
          <p:cNvPr id="137" name="Right Arrow 136"/>
          <p:cNvSpPr/>
          <p:nvPr/>
        </p:nvSpPr>
        <p:spPr bwMode="auto">
          <a:xfrm rot="16200000">
            <a:off x="8665045" y="4041364"/>
            <a:ext cx="558610" cy="274320"/>
          </a:xfrm>
          <a:prstGeom prst="rightArrow">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38" name="Freeform 207"/>
          <p:cNvSpPr>
            <a:spLocks noEditPoints="1"/>
          </p:cNvSpPr>
          <p:nvPr/>
        </p:nvSpPr>
        <p:spPr bwMode="black">
          <a:xfrm>
            <a:off x="9081510" y="4023000"/>
            <a:ext cx="508115" cy="378127"/>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solidFill>
            <a:schemeClr val="tx1">
              <a:lumMod val="75000"/>
              <a:lumOff val="25000"/>
            </a:schemeClr>
          </a:solidFill>
          <a:ln w="31750">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6429392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7"/>
                                        </p:tgtEl>
                                        <p:attrNameLst>
                                          <p:attrName>style.visibility</p:attrName>
                                        </p:attrNameLst>
                                      </p:cBhvr>
                                      <p:to>
                                        <p:strVal val="visible"/>
                                      </p:to>
                                    </p:set>
                                    <p:animEffect transition="in" filter="wipe(left)">
                                      <p:cBhvr>
                                        <p:cTn id="7" dur="500"/>
                                        <p:tgtEl>
                                          <p:spTgt spid="127"/>
                                        </p:tgtEl>
                                      </p:cBhvr>
                                    </p:animEffect>
                                  </p:childTnLst>
                                </p:cTn>
                              </p:par>
                              <p:par>
                                <p:cTn id="8" presetID="10" presetClass="entr" presetSubtype="0" fill="hold" nodeType="withEffect">
                                  <p:stCondLst>
                                    <p:cond delay="0"/>
                                  </p:stCondLst>
                                  <p:childTnLst>
                                    <p:set>
                                      <p:cBhvr>
                                        <p:cTn id="9" dur="1" fill="hold">
                                          <p:stCondLst>
                                            <p:cond delay="0"/>
                                          </p:stCondLst>
                                        </p:cTn>
                                        <p:tgtEl>
                                          <p:spTgt spid="124"/>
                                        </p:tgtEl>
                                        <p:attrNameLst>
                                          <p:attrName>style.visibility</p:attrName>
                                        </p:attrNameLst>
                                      </p:cBhvr>
                                      <p:to>
                                        <p:strVal val="visible"/>
                                      </p:to>
                                    </p:set>
                                    <p:animEffect transition="in" filter="fade">
                                      <p:cBhvr>
                                        <p:cTn id="10" dur="500"/>
                                        <p:tgtEl>
                                          <p:spTgt spid="124"/>
                                        </p:tgtEl>
                                      </p:cBhvr>
                                    </p:animEffect>
                                  </p:childTnLst>
                                </p:cTn>
                              </p:par>
                              <p:par>
                                <p:cTn id="11" presetID="10" presetClass="entr" presetSubtype="0" fill="hold" nodeType="withEffect">
                                  <p:stCondLst>
                                    <p:cond delay="0"/>
                                  </p:stCondLst>
                                  <p:childTnLst>
                                    <p:set>
                                      <p:cBhvr>
                                        <p:cTn id="12" dur="1" fill="hold">
                                          <p:stCondLst>
                                            <p:cond delay="0"/>
                                          </p:stCondLst>
                                        </p:cTn>
                                        <p:tgtEl>
                                          <p:spTgt spid="128"/>
                                        </p:tgtEl>
                                        <p:attrNameLst>
                                          <p:attrName>style.visibility</p:attrName>
                                        </p:attrNameLst>
                                      </p:cBhvr>
                                      <p:to>
                                        <p:strVal val="visible"/>
                                      </p:to>
                                    </p:set>
                                    <p:animEffect transition="in" filter="fade">
                                      <p:cBhvr>
                                        <p:cTn id="13" dur="500"/>
                                        <p:tgtEl>
                                          <p:spTgt spid="128"/>
                                        </p:tgtEl>
                                      </p:cBhvr>
                                    </p:animEffect>
                                  </p:childTnLst>
                                </p:cTn>
                              </p:par>
                              <p:par>
                                <p:cTn id="14" presetID="22" presetClass="entr" presetSubtype="8" fill="hold" nodeType="withEffect">
                                  <p:stCondLst>
                                    <p:cond delay="0"/>
                                  </p:stCondLst>
                                  <p:childTnLst>
                                    <p:set>
                                      <p:cBhvr>
                                        <p:cTn id="15" dur="1" fill="hold">
                                          <p:stCondLst>
                                            <p:cond delay="0"/>
                                          </p:stCondLst>
                                        </p:cTn>
                                        <p:tgtEl>
                                          <p:spTgt spid="131"/>
                                        </p:tgtEl>
                                        <p:attrNameLst>
                                          <p:attrName>style.visibility</p:attrName>
                                        </p:attrNameLst>
                                      </p:cBhvr>
                                      <p:to>
                                        <p:strVal val="visible"/>
                                      </p:to>
                                    </p:set>
                                    <p:animEffect transition="in" filter="wipe(left)">
                                      <p:cBhvr>
                                        <p:cTn id="16" dur="500"/>
                                        <p:tgtEl>
                                          <p:spTgt spid="13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500"/>
                                        <p:tgtEl>
                                          <p:spTgt spid="41"/>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33"/>
                                        </p:tgtEl>
                                        <p:attrNameLst>
                                          <p:attrName>style.visibility</p:attrName>
                                        </p:attrNameLst>
                                      </p:cBhvr>
                                      <p:to>
                                        <p:strVal val="visible"/>
                                      </p:to>
                                    </p:set>
                                    <p:animEffect transition="in" filter="fade">
                                      <p:cBhvr>
                                        <p:cTn id="26" dur="500"/>
                                        <p:tgtEl>
                                          <p:spTgt spid="133"/>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32"/>
                                        </p:tgtEl>
                                        <p:attrNameLst>
                                          <p:attrName>style.visibility</p:attrName>
                                        </p:attrNameLst>
                                      </p:cBhvr>
                                      <p:to>
                                        <p:strVal val="visible"/>
                                      </p:to>
                                    </p:set>
                                    <p:animEffect transition="in" filter="fade">
                                      <p:cBhvr>
                                        <p:cTn id="34" dur="500"/>
                                        <p:tgtEl>
                                          <p:spTgt spid="132"/>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137"/>
                                        </p:tgtEl>
                                        <p:attrNameLst>
                                          <p:attrName>style.visibility</p:attrName>
                                        </p:attrNameLst>
                                      </p:cBhvr>
                                      <p:to>
                                        <p:strVal val="visible"/>
                                      </p:to>
                                    </p:set>
                                    <p:animEffect transition="in" filter="wipe(down)">
                                      <p:cBhvr>
                                        <p:cTn id="39" dur="500"/>
                                        <p:tgtEl>
                                          <p:spTgt spid="13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38"/>
                                        </p:tgtEl>
                                        <p:attrNameLst>
                                          <p:attrName>style.visibility</p:attrName>
                                        </p:attrNameLst>
                                      </p:cBhvr>
                                      <p:to>
                                        <p:strVal val="visible"/>
                                      </p:to>
                                    </p:set>
                                    <p:animEffect transition="in" filter="fade">
                                      <p:cBhvr>
                                        <p:cTn id="42" dur="5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 grpId="0" animBg="1"/>
      <p:bldP spid="133" grpId="0" animBg="1"/>
      <p:bldP spid="137" grpId="0" animBg="1"/>
      <p:bldP spid="13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sz="8000" dirty="0"/>
              <a:t>Understanding the Basics </a:t>
            </a:r>
            <a:br>
              <a:rPr lang="en-US" sz="8000" dirty="0"/>
            </a:br>
            <a:r>
              <a:rPr lang="en-US" sz="4400" dirty="0"/>
              <a:t>Move the </a:t>
            </a:r>
            <a:r>
              <a:rPr lang="en-US" sz="4400" dirty="0" smtClean="0"/>
              <a:t>Compute to </a:t>
            </a:r>
            <a:r>
              <a:rPr lang="en-US" sz="4400" dirty="0"/>
              <a:t>the </a:t>
            </a:r>
            <a:r>
              <a:rPr lang="en-US" sz="4400" dirty="0" smtClean="0"/>
              <a:t>Data</a:t>
            </a:r>
            <a:endParaRPr lang="en-US" sz="4400" dirty="0"/>
          </a:p>
        </p:txBody>
      </p:sp>
    </p:spTree>
    <p:extLst>
      <p:ext uri="{BB962C8B-B14F-4D97-AF65-F5344CB8AC3E}">
        <p14:creationId xmlns:p14="http://schemas.microsoft.com/office/powerpoint/2010/main" val="2775342507"/>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bwMode="auto">
          <a:xfrm>
            <a:off x="304800" y="6096000"/>
            <a:ext cx="2451100" cy="7620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aphicFrame>
        <p:nvGraphicFramePr>
          <p:cNvPr id="3" name="Object 2" hidden="1"/>
          <p:cNvGraphicFramePr>
            <a:graphicFrameLocks noChangeAspect="1"/>
          </p:cNvGraphicFramePr>
          <p:nvPr>
            <p:custDataLst>
              <p:tags r:id="rId2"/>
            </p:custDataLst>
            <p:extLst>
              <p:ext uri="{D42A27DB-BD31-4B8C-83A1-F6EECF244321}">
                <p14:modId xmlns:p14="http://schemas.microsoft.com/office/powerpoint/2010/main" val="142893231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75896"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0" y="0"/>
                        <a:ext cx="158750" cy="158750"/>
                      </a:xfrm>
                      <a:prstGeom prst="rect">
                        <a:avLst/>
                      </a:prstGeom>
                    </p:spPr>
                  </p:pic>
                </p:oleObj>
              </mc:Fallback>
            </mc:AlternateContent>
          </a:graphicData>
        </a:graphic>
      </p:graphicFrame>
      <p:sp>
        <p:nvSpPr>
          <p:cNvPr id="5" name="Title 4"/>
          <p:cNvSpPr>
            <a:spLocks noGrp="1"/>
          </p:cNvSpPr>
          <p:nvPr>
            <p:ph type="title"/>
          </p:nvPr>
        </p:nvSpPr>
        <p:spPr/>
        <p:txBody>
          <a:bodyPr/>
          <a:lstStyle/>
          <a:p>
            <a:r>
              <a:rPr lang="en-US" dirty="0"/>
              <a:t>Characteristics of </a:t>
            </a:r>
            <a:r>
              <a:rPr lang="en-US" dirty="0" smtClean="0"/>
              <a:t>Big Data</a:t>
            </a:r>
            <a:endParaRPr lang="en-US" dirty="0"/>
          </a:p>
        </p:txBody>
      </p:sp>
      <p:sp>
        <p:nvSpPr>
          <p:cNvPr id="56" name="Round Same Side Corner Rectangle 55"/>
          <p:cNvSpPr/>
          <p:nvPr/>
        </p:nvSpPr>
        <p:spPr>
          <a:xfrm>
            <a:off x="4539879" y="1146067"/>
            <a:ext cx="3108960" cy="3108960"/>
          </a:xfrm>
          <a:prstGeom prst="rect">
            <a:avLst/>
          </a:prstGeom>
          <a:solidFill>
            <a:schemeClr val="accent2"/>
          </a:solidFill>
          <a:ln w="10795" cap="flat" cmpd="sng" algn="ctr">
            <a:noFill/>
            <a:prstDash val="dash"/>
          </a:ln>
          <a:effectLst/>
        </p:spPr>
        <p:txBody>
          <a:bodyPr lIns="91440" tIns="91440" rIns="91440" bIns="91440" rtlCol="0" anchor="b"/>
          <a:lstStyle/>
          <a:p>
            <a:pPr defTabSz="914400"/>
            <a:r>
              <a:rPr lang="en-US" kern="0" dirty="0">
                <a:ln>
                  <a:solidFill>
                    <a:schemeClr val="bg1">
                      <a:alpha val="0"/>
                    </a:schemeClr>
                  </a:solidFill>
                </a:ln>
                <a:solidFill>
                  <a:schemeClr val="bg1"/>
                </a:solidFill>
                <a:latin typeface="Segoe UI Light" pitchFamily="34" charset="0"/>
                <a:cs typeface="Arial"/>
              </a:rPr>
              <a:t>Large Data Volumes</a:t>
            </a:r>
          </a:p>
        </p:txBody>
      </p:sp>
      <p:grpSp>
        <p:nvGrpSpPr>
          <p:cNvPr id="9" name="Group 8"/>
          <p:cNvGrpSpPr/>
          <p:nvPr/>
        </p:nvGrpSpPr>
        <p:grpSpPr>
          <a:xfrm>
            <a:off x="1328933" y="2746267"/>
            <a:ext cx="3108960" cy="1508760"/>
            <a:chOff x="554233" y="2746267"/>
            <a:chExt cx="3108960" cy="1508760"/>
          </a:xfrm>
        </p:grpSpPr>
        <p:sp>
          <p:nvSpPr>
            <p:cNvPr id="74" name="Round Same Side Corner Rectangle 73"/>
            <p:cNvSpPr/>
            <p:nvPr/>
          </p:nvSpPr>
          <p:spPr>
            <a:xfrm>
              <a:off x="554233" y="2746267"/>
              <a:ext cx="3108960" cy="1508760"/>
            </a:xfrm>
            <a:prstGeom prst="rect">
              <a:avLst/>
            </a:prstGeom>
            <a:solidFill>
              <a:schemeClr val="accent2"/>
            </a:solidFill>
            <a:ln w="10795" cap="flat" cmpd="sng" algn="ctr">
              <a:noFill/>
              <a:prstDash val="dash"/>
            </a:ln>
            <a:effectLst/>
          </p:spPr>
          <p:txBody>
            <a:bodyPr lIns="91440" tIns="91440" rIns="0" bIns="91440" rtlCol="0" anchor="b"/>
            <a:lstStyle/>
            <a:p>
              <a:pPr defTabSz="914400">
                <a:lnSpc>
                  <a:spcPct val="80000"/>
                </a:lnSpc>
              </a:pPr>
              <a:r>
                <a:rPr lang="en-US" sz="2200" kern="0" spc="-100" dirty="0" smtClean="0">
                  <a:ln>
                    <a:solidFill>
                      <a:schemeClr val="bg1">
                        <a:alpha val="0"/>
                      </a:schemeClr>
                    </a:solidFill>
                  </a:ln>
                  <a:solidFill>
                    <a:schemeClr val="bg1"/>
                  </a:solidFill>
                  <a:latin typeface="Segoe UI Light" pitchFamily="34" charset="0"/>
                  <a:cs typeface="Arial"/>
                </a:rPr>
                <a:t>Non-traditional Data </a:t>
              </a:r>
              <a:r>
                <a:rPr lang="en-US" sz="2200" kern="0" spc="-100" dirty="0">
                  <a:ln>
                    <a:solidFill>
                      <a:schemeClr val="bg1">
                        <a:alpha val="0"/>
                      </a:schemeClr>
                    </a:solidFill>
                  </a:ln>
                  <a:solidFill>
                    <a:schemeClr val="bg1"/>
                  </a:solidFill>
                  <a:latin typeface="Segoe UI Light" pitchFamily="34" charset="0"/>
                  <a:cs typeface="Arial"/>
                </a:rPr>
                <a:t>Types</a:t>
              </a:r>
            </a:p>
          </p:txBody>
        </p:sp>
        <p:pic>
          <p:nvPicPr>
            <p:cNvPr id="117" name="Picture 116" descr="non.png"/>
            <p:cNvPicPr>
              <a:picLocks noChangeAspect="1"/>
            </p:cNvPicPr>
            <p:nvPr/>
          </p:nvPicPr>
          <p:blipFill>
            <a:blip r:embed="rId7" cstate="print"/>
            <a:stretch>
              <a:fillRect/>
            </a:stretch>
          </p:blipFill>
          <p:spPr>
            <a:xfrm>
              <a:off x="1454031" y="2978568"/>
              <a:ext cx="1309364" cy="741172"/>
            </a:xfrm>
            <a:prstGeom prst="rect">
              <a:avLst/>
            </a:prstGeom>
            <a:effectLst/>
          </p:spPr>
        </p:pic>
      </p:grpSp>
      <p:sp>
        <p:nvSpPr>
          <p:cNvPr id="134" name="Isosceles Triangle 133"/>
          <p:cNvSpPr/>
          <p:nvPr/>
        </p:nvSpPr>
        <p:spPr bwMode="auto">
          <a:xfrm rot="10800000">
            <a:off x="1328932" y="4255027"/>
            <a:ext cx="9526666" cy="572027"/>
          </a:xfrm>
          <a:prstGeom prst="triangle">
            <a:avLst/>
          </a:prstGeom>
          <a:solidFill>
            <a:schemeClr val="bg2">
              <a:lumMod val="90000"/>
            </a:schemeClr>
          </a:solidFill>
          <a:ln>
            <a:noFill/>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noAutofit/>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135" name="Round Same Side Corner Rectangle 73"/>
          <p:cNvSpPr/>
          <p:nvPr/>
        </p:nvSpPr>
        <p:spPr>
          <a:xfrm>
            <a:off x="1328932" y="4933861"/>
            <a:ext cx="9526666" cy="1645920"/>
          </a:xfrm>
          <a:prstGeom prst="rect">
            <a:avLst/>
          </a:prstGeom>
          <a:solidFill>
            <a:schemeClr val="accent4"/>
          </a:solidFill>
          <a:ln w="10795" cap="flat" cmpd="sng" algn="ctr">
            <a:noFill/>
            <a:prstDash val="dash"/>
          </a:ln>
          <a:effectLst/>
        </p:spPr>
        <p:txBody>
          <a:bodyPr lIns="91440" tIns="91440" rIns="91440" bIns="91440" rtlCol="0" anchor="ctr" anchorCtr="0"/>
          <a:lstStyle/>
          <a:p>
            <a:pPr lvl="0" defTabSz="914400">
              <a:defRPr/>
            </a:pPr>
            <a:r>
              <a:rPr lang="en-US" sz="3600" kern="0" dirty="0">
                <a:ln>
                  <a:solidFill>
                    <a:schemeClr val="bg1">
                      <a:alpha val="0"/>
                    </a:schemeClr>
                  </a:solidFill>
                </a:ln>
                <a:solidFill>
                  <a:schemeClr val="bg1"/>
                </a:solidFill>
                <a:latin typeface="Segoe UI Light" pitchFamily="34" charset="0"/>
                <a:cs typeface="Arial"/>
              </a:rPr>
              <a:t>New Questions &amp; New Insights</a:t>
            </a:r>
          </a:p>
        </p:txBody>
      </p:sp>
      <p:pic>
        <p:nvPicPr>
          <p:cNvPr id="137" name="Picture 136" descr="QI.png"/>
          <p:cNvPicPr>
            <a:picLocks noChangeAspect="1"/>
          </p:cNvPicPr>
          <p:nvPr/>
        </p:nvPicPr>
        <p:blipFill>
          <a:blip r:embed="rId8" cstate="print">
            <a:biLevel thresh="25000"/>
            <a:extLst>
              <a:ext uri="{BEBA8EAE-BF5A-486C-A8C5-ECC9F3942E4B}">
                <a14:imgProps xmlns:a14="http://schemas.microsoft.com/office/drawing/2010/main">
                  <a14:imgLayer r:embed="rId9">
                    <a14:imgEffect>
                      <a14:colorTemperature colorTemp="5300"/>
                    </a14:imgEffect>
                    <a14:imgEffect>
                      <a14:saturation sat="200000"/>
                    </a14:imgEffect>
                  </a14:imgLayer>
                </a14:imgProps>
              </a:ext>
            </a:extLst>
          </a:blip>
          <a:stretch>
            <a:fillRect/>
          </a:stretch>
        </p:blipFill>
        <p:spPr>
          <a:xfrm>
            <a:off x="8072163" y="5069469"/>
            <a:ext cx="1799961" cy="1408035"/>
          </a:xfrm>
          <a:prstGeom prst="rect">
            <a:avLst/>
          </a:prstGeom>
          <a:effectLst/>
        </p:spPr>
      </p:pic>
      <p:grpSp>
        <p:nvGrpSpPr>
          <p:cNvPr id="10" name="Group 9"/>
          <p:cNvGrpSpPr/>
          <p:nvPr/>
        </p:nvGrpSpPr>
        <p:grpSpPr>
          <a:xfrm>
            <a:off x="7746638" y="1146067"/>
            <a:ext cx="3108960" cy="1508760"/>
            <a:chOff x="7999412" y="1146067"/>
            <a:chExt cx="3108960" cy="1508760"/>
          </a:xfrm>
        </p:grpSpPr>
        <p:sp>
          <p:nvSpPr>
            <p:cNvPr id="48" name="Round Same Side Corner Rectangle 73"/>
            <p:cNvSpPr/>
            <p:nvPr/>
          </p:nvSpPr>
          <p:spPr>
            <a:xfrm>
              <a:off x="7999412" y="1146067"/>
              <a:ext cx="3108960" cy="1508760"/>
            </a:xfrm>
            <a:prstGeom prst="rect">
              <a:avLst/>
            </a:prstGeom>
            <a:solidFill>
              <a:schemeClr val="accent2"/>
            </a:solidFill>
            <a:ln w="10795" cap="flat" cmpd="sng" algn="ctr">
              <a:noFill/>
              <a:prstDash val="dash"/>
            </a:ln>
            <a:effectLst/>
          </p:spPr>
          <p:txBody>
            <a:bodyPr lIns="91440" tIns="91440" rIns="91440" bIns="91440" rtlCol="0" anchor="b"/>
            <a:lstStyle/>
            <a:p>
              <a:pPr defTabSz="914400">
                <a:lnSpc>
                  <a:spcPct val="80000"/>
                </a:lnSpc>
              </a:pPr>
              <a:r>
                <a:rPr lang="en-US" kern="0" dirty="0">
                  <a:ln>
                    <a:solidFill>
                      <a:schemeClr val="bg1">
                        <a:alpha val="0"/>
                      </a:schemeClr>
                    </a:solidFill>
                  </a:ln>
                  <a:solidFill>
                    <a:schemeClr val="bg1"/>
                  </a:solidFill>
                  <a:latin typeface="Segoe UI Light" pitchFamily="34" charset="0"/>
                  <a:cs typeface="Arial"/>
                </a:rPr>
                <a:t>New Technologies</a:t>
              </a:r>
            </a:p>
          </p:txBody>
        </p:sp>
        <p:sp>
          <p:nvSpPr>
            <p:cNvPr id="33" name="Freeform 84"/>
            <p:cNvSpPr>
              <a:spLocks noEditPoints="1"/>
            </p:cNvSpPr>
            <p:nvPr/>
          </p:nvSpPr>
          <p:spPr bwMode="black">
            <a:xfrm>
              <a:off x="9224918" y="1324631"/>
              <a:ext cx="657948" cy="786522"/>
            </a:xfrm>
            <a:custGeom>
              <a:avLst/>
              <a:gdLst>
                <a:gd name="T0" fmla="*/ 604 w 1838"/>
                <a:gd name="T1" fmla="*/ 253 h 2192"/>
                <a:gd name="T2" fmla="*/ 1159 w 1838"/>
                <a:gd name="T3" fmla="*/ 963 h 2192"/>
                <a:gd name="T4" fmla="*/ 1105 w 1838"/>
                <a:gd name="T5" fmla="*/ 573 h 2192"/>
                <a:gd name="T6" fmla="*/ 214 w 1838"/>
                <a:gd name="T7" fmla="*/ 0 h 2192"/>
                <a:gd name="T8" fmla="*/ 1159 w 1838"/>
                <a:gd name="T9" fmla="*/ 694 h 2192"/>
                <a:gd name="T10" fmla="*/ 1088 w 1838"/>
                <a:gd name="T11" fmla="*/ 764 h 2192"/>
                <a:gd name="T12" fmla="*/ 284 w 1838"/>
                <a:gd name="T13" fmla="*/ 198 h 2192"/>
                <a:gd name="T14" fmla="*/ 214 w 1838"/>
                <a:gd name="T15" fmla="*/ 128 h 2192"/>
                <a:gd name="T16" fmla="*/ 1443 w 1838"/>
                <a:gd name="T17" fmla="*/ 262 h 2192"/>
                <a:gd name="T18" fmla="*/ 1309 w 1838"/>
                <a:gd name="T19" fmla="*/ 1063 h 2192"/>
                <a:gd name="T20" fmla="*/ 903 w 1838"/>
                <a:gd name="T21" fmla="*/ 764 h 2192"/>
                <a:gd name="T22" fmla="*/ 639 w 1838"/>
                <a:gd name="T23" fmla="*/ 952 h 2192"/>
                <a:gd name="T24" fmla="*/ 704 w 1838"/>
                <a:gd name="T25" fmla="*/ 1683 h 2192"/>
                <a:gd name="T26" fmla="*/ 767 w 1838"/>
                <a:gd name="T27" fmla="*/ 1191 h 2192"/>
                <a:gd name="T28" fmla="*/ 1683 w 1838"/>
                <a:gd name="T29" fmla="*/ 390 h 2192"/>
                <a:gd name="T30" fmla="*/ 1443 w 1838"/>
                <a:gd name="T31" fmla="*/ 134 h 2192"/>
                <a:gd name="T32" fmla="*/ 960 w 1838"/>
                <a:gd name="T33" fmla="*/ 198 h 2192"/>
                <a:gd name="T34" fmla="*/ 704 w 1838"/>
                <a:gd name="T35" fmla="*/ 1555 h 2192"/>
                <a:gd name="T36" fmla="*/ 775 w 1838"/>
                <a:gd name="T37" fmla="*/ 1484 h 2192"/>
                <a:gd name="T38" fmla="*/ 704 w 1838"/>
                <a:gd name="T39" fmla="*/ 694 h 2192"/>
                <a:gd name="T40" fmla="*/ 1631 w 1838"/>
                <a:gd name="T41" fmla="*/ 128 h 2192"/>
                <a:gd name="T42" fmla="*/ 1560 w 1838"/>
                <a:gd name="T43" fmla="*/ 198 h 2192"/>
                <a:gd name="T44" fmla="*/ 1230 w 1838"/>
                <a:gd name="T45" fmla="*/ 198 h 2192"/>
                <a:gd name="T46" fmla="*/ 1159 w 1838"/>
                <a:gd name="T47" fmla="*/ 128 h 2192"/>
                <a:gd name="T48" fmla="*/ 1823 w 1838"/>
                <a:gd name="T49" fmla="*/ 1484 h 2192"/>
                <a:gd name="T50" fmla="*/ 1553 w 1838"/>
                <a:gd name="T51" fmla="*/ 1670 h 2192"/>
                <a:gd name="T52" fmla="*/ 1362 w 1838"/>
                <a:gd name="T53" fmla="*/ 1922 h 2192"/>
                <a:gd name="T54" fmla="*/ 1177 w 1838"/>
                <a:gd name="T55" fmla="*/ 2192 h 2192"/>
                <a:gd name="T56" fmla="*/ 1639 w 1838"/>
                <a:gd name="T57" fmla="*/ 2192 h 2192"/>
                <a:gd name="T58" fmla="*/ 1177 w 1838"/>
                <a:gd name="T59" fmla="*/ 2064 h 2192"/>
                <a:gd name="T60" fmla="*/ 1247 w 1838"/>
                <a:gd name="T61" fmla="*/ 1993 h 2192"/>
                <a:gd name="T62" fmla="*/ 1695 w 1838"/>
                <a:gd name="T63" fmla="*/ 1484 h 2192"/>
                <a:gd name="T64" fmla="*/ 1624 w 1838"/>
                <a:gd name="T65" fmla="*/ 1414 h 2192"/>
                <a:gd name="T66" fmla="*/ 1639 w 1838"/>
                <a:gd name="T67" fmla="*/ 1922 h 2192"/>
                <a:gd name="T68" fmla="*/ 1133 w 1838"/>
                <a:gd name="T69" fmla="*/ 1678 h 2192"/>
                <a:gd name="T70" fmla="*/ 1177 w 1838"/>
                <a:gd name="T71" fmla="*/ 1286 h 2192"/>
                <a:gd name="T72" fmla="*/ 807 w 1838"/>
                <a:gd name="T73" fmla="*/ 1823 h 2192"/>
                <a:gd name="T74" fmla="*/ 384 w 1838"/>
                <a:gd name="T75" fmla="*/ 1922 h 2192"/>
                <a:gd name="T76" fmla="*/ 412 w 1838"/>
                <a:gd name="T77" fmla="*/ 764 h 2192"/>
                <a:gd name="T78" fmla="*/ 157 w 1838"/>
                <a:gd name="T79" fmla="*/ 955 h 2192"/>
                <a:gd name="T80" fmla="*/ 199 w 1838"/>
                <a:gd name="T81" fmla="*/ 2192 h 2192"/>
                <a:gd name="T82" fmla="*/ 704 w 1838"/>
                <a:gd name="T83" fmla="*/ 2192 h 2192"/>
                <a:gd name="T84" fmla="*/ 1133 w 1838"/>
                <a:gd name="T85" fmla="*/ 1678 h 2192"/>
                <a:gd name="T86" fmla="*/ 1177 w 1838"/>
                <a:gd name="T87" fmla="*/ 1555 h 2192"/>
                <a:gd name="T88" fmla="*/ 199 w 1838"/>
                <a:gd name="T89" fmla="*/ 2064 h 2192"/>
                <a:gd name="T90" fmla="*/ 270 w 1838"/>
                <a:gd name="T91" fmla="*/ 1993 h 2192"/>
                <a:gd name="T92" fmla="*/ 143 w 1838"/>
                <a:gd name="T93" fmla="*/ 764 h 2192"/>
                <a:gd name="T94" fmla="*/ 214 w 1838"/>
                <a:gd name="T95" fmla="*/ 835 h 2192"/>
                <a:gd name="T96" fmla="*/ 704 w 1838"/>
                <a:gd name="T97" fmla="*/ 1922 h 2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838" h="2192">
                  <a:moveTo>
                    <a:pt x="214" y="397"/>
                  </a:moveTo>
                  <a:cubicBezTo>
                    <a:pt x="304" y="397"/>
                    <a:pt x="381" y="336"/>
                    <a:pt x="405" y="253"/>
                  </a:cubicBezTo>
                  <a:cubicBezTo>
                    <a:pt x="604" y="253"/>
                    <a:pt x="604" y="253"/>
                    <a:pt x="604" y="253"/>
                  </a:cubicBezTo>
                  <a:cubicBezTo>
                    <a:pt x="998" y="647"/>
                    <a:pt x="998" y="647"/>
                    <a:pt x="998" y="647"/>
                  </a:cubicBezTo>
                  <a:cubicBezTo>
                    <a:pt x="974" y="680"/>
                    <a:pt x="960" y="720"/>
                    <a:pt x="960" y="764"/>
                  </a:cubicBezTo>
                  <a:cubicBezTo>
                    <a:pt x="960" y="874"/>
                    <a:pt x="1049" y="963"/>
                    <a:pt x="1159" y="963"/>
                  </a:cubicBezTo>
                  <a:cubicBezTo>
                    <a:pt x="1268" y="963"/>
                    <a:pt x="1358" y="874"/>
                    <a:pt x="1358" y="764"/>
                  </a:cubicBezTo>
                  <a:cubicBezTo>
                    <a:pt x="1358" y="655"/>
                    <a:pt x="1268" y="566"/>
                    <a:pt x="1159" y="566"/>
                  </a:cubicBezTo>
                  <a:cubicBezTo>
                    <a:pt x="1140" y="566"/>
                    <a:pt x="1122" y="568"/>
                    <a:pt x="1105" y="573"/>
                  </a:cubicBezTo>
                  <a:cubicBezTo>
                    <a:pt x="657" y="125"/>
                    <a:pt x="657" y="125"/>
                    <a:pt x="657" y="125"/>
                  </a:cubicBezTo>
                  <a:cubicBezTo>
                    <a:pt x="398" y="125"/>
                    <a:pt x="398" y="125"/>
                    <a:pt x="398" y="125"/>
                  </a:cubicBezTo>
                  <a:cubicBezTo>
                    <a:pt x="369" y="51"/>
                    <a:pt x="297" y="0"/>
                    <a:pt x="214" y="0"/>
                  </a:cubicBezTo>
                  <a:cubicBezTo>
                    <a:pt x="104" y="0"/>
                    <a:pt x="15" y="89"/>
                    <a:pt x="15" y="198"/>
                  </a:cubicBezTo>
                  <a:cubicBezTo>
                    <a:pt x="15" y="308"/>
                    <a:pt x="104" y="397"/>
                    <a:pt x="214" y="397"/>
                  </a:cubicBezTo>
                  <a:close/>
                  <a:moveTo>
                    <a:pt x="1159" y="694"/>
                  </a:moveTo>
                  <a:cubicBezTo>
                    <a:pt x="1198" y="694"/>
                    <a:pt x="1230" y="725"/>
                    <a:pt x="1230" y="764"/>
                  </a:cubicBezTo>
                  <a:cubicBezTo>
                    <a:pt x="1230" y="803"/>
                    <a:pt x="1198" y="835"/>
                    <a:pt x="1159" y="835"/>
                  </a:cubicBezTo>
                  <a:cubicBezTo>
                    <a:pt x="1120" y="835"/>
                    <a:pt x="1088" y="803"/>
                    <a:pt x="1088" y="764"/>
                  </a:cubicBezTo>
                  <a:cubicBezTo>
                    <a:pt x="1088" y="725"/>
                    <a:pt x="1120" y="694"/>
                    <a:pt x="1159" y="694"/>
                  </a:cubicBezTo>
                  <a:close/>
                  <a:moveTo>
                    <a:pt x="214" y="128"/>
                  </a:moveTo>
                  <a:cubicBezTo>
                    <a:pt x="253" y="128"/>
                    <a:pt x="284" y="159"/>
                    <a:pt x="284" y="198"/>
                  </a:cubicBezTo>
                  <a:cubicBezTo>
                    <a:pt x="284" y="237"/>
                    <a:pt x="253" y="269"/>
                    <a:pt x="214" y="269"/>
                  </a:cubicBezTo>
                  <a:cubicBezTo>
                    <a:pt x="175" y="269"/>
                    <a:pt x="143" y="237"/>
                    <a:pt x="143" y="198"/>
                  </a:cubicBezTo>
                  <a:cubicBezTo>
                    <a:pt x="143" y="159"/>
                    <a:pt x="175" y="128"/>
                    <a:pt x="214" y="128"/>
                  </a:cubicBezTo>
                  <a:close/>
                  <a:moveTo>
                    <a:pt x="1159" y="397"/>
                  </a:moveTo>
                  <a:cubicBezTo>
                    <a:pt x="1246" y="397"/>
                    <a:pt x="1320" y="341"/>
                    <a:pt x="1347" y="262"/>
                  </a:cubicBezTo>
                  <a:cubicBezTo>
                    <a:pt x="1443" y="262"/>
                    <a:pt x="1443" y="262"/>
                    <a:pt x="1443" y="262"/>
                  </a:cubicBezTo>
                  <a:cubicBezTo>
                    <a:pt x="1461" y="317"/>
                    <a:pt x="1503" y="360"/>
                    <a:pt x="1555" y="382"/>
                  </a:cubicBezTo>
                  <a:cubicBezTo>
                    <a:pt x="1555" y="817"/>
                    <a:pt x="1555" y="817"/>
                    <a:pt x="1555" y="817"/>
                  </a:cubicBezTo>
                  <a:cubicBezTo>
                    <a:pt x="1309" y="1063"/>
                    <a:pt x="1309" y="1063"/>
                    <a:pt x="1309" y="1063"/>
                  </a:cubicBezTo>
                  <a:cubicBezTo>
                    <a:pt x="767" y="1063"/>
                    <a:pt x="767" y="1063"/>
                    <a:pt x="767" y="1063"/>
                  </a:cubicBezTo>
                  <a:cubicBezTo>
                    <a:pt x="767" y="953"/>
                    <a:pt x="767" y="953"/>
                    <a:pt x="767" y="953"/>
                  </a:cubicBezTo>
                  <a:cubicBezTo>
                    <a:pt x="846" y="927"/>
                    <a:pt x="903" y="852"/>
                    <a:pt x="903" y="764"/>
                  </a:cubicBezTo>
                  <a:cubicBezTo>
                    <a:pt x="903" y="655"/>
                    <a:pt x="814" y="566"/>
                    <a:pt x="704" y="566"/>
                  </a:cubicBezTo>
                  <a:cubicBezTo>
                    <a:pt x="595" y="566"/>
                    <a:pt x="506" y="655"/>
                    <a:pt x="506" y="764"/>
                  </a:cubicBezTo>
                  <a:cubicBezTo>
                    <a:pt x="506" y="851"/>
                    <a:pt x="561" y="925"/>
                    <a:pt x="639" y="952"/>
                  </a:cubicBezTo>
                  <a:cubicBezTo>
                    <a:pt x="639" y="1297"/>
                    <a:pt x="639" y="1297"/>
                    <a:pt x="639" y="1297"/>
                  </a:cubicBezTo>
                  <a:cubicBezTo>
                    <a:pt x="561" y="1324"/>
                    <a:pt x="506" y="1398"/>
                    <a:pt x="506" y="1484"/>
                  </a:cubicBezTo>
                  <a:cubicBezTo>
                    <a:pt x="506" y="1594"/>
                    <a:pt x="595" y="1683"/>
                    <a:pt x="704" y="1683"/>
                  </a:cubicBezTo>
                  <a:cubicBezTo>
                    <a:pt x="814" y="1683"/>
                    <a:pt x="903" y="1594"/>
                    <a:pt x="903" y="1484"/>
                  </a:cubicBezTo>
                  <a:cubicBezTo>
                    <a:pt x="903" y="1397"/>
                    <a:pt x="846" y="1322"/>
                    <a:pt x="767" y="1296"/>
                  </a:cubicBezTo>
                  <a:cubicBezTo>
                    <a:pt x="767" y="1191"/>
                    <a:pt x="767" y="1191"/>
                    <a:pt x="767" y="1191"/>
                  </a:cubicBezTo>
                  <a:cubicBezTo>
                    <a:pt x="1362" y="1191"/>
                    <a:pt x="1362" y="1191"/>
                    <a:pt x="1362" y="1191"/>
                  </a:cubicBezTo>
                  <a:cubicBezTo>
                    <a:pt x="1683" y="870"/>
                    <a:pt x="1683" y="870"/>
                    <a:pt x="1683" y="870"/>
                  </a:cubicBezTo>
                  <a:cubicBezTo>
                    <a:pt x="1683" y="390"/>
                    <a:pt x="1683" y="390"/>
                    <a:pt x="1683" y="390"/>
                  </a:cubicBezTo>
                  <a:cubicBezTo>
                    <a:pt x="1768" y="367"/>
                    <a:pt x="1830" y="290"/>
                    <a:pt x="1830" y="198"/>
                  </a:cubicBezTo>
                  <a:cubicBezTo>
                    <a:pt x="1830" y="89"/>
                    <a:pt x="1740" y="0"/>
                    <a:pt x="1631" y="0"/>
                  </a:cubicBezTo>
                  <a:cubicBezTo>
                    <a:pt x="1544" y="0"/>
                    <a:pt x="1469" y="56"/>
                    <a:pt x="1443" y="134"/>
                  </a:cubicBezTo>
                  <a:cubicBezTo>
                    <a:pt x="1347" y="134"/>
                    <a:pt x="1347" y="134"/>
                    <a:pt x="1347" y="134"/>
                  </a:cubicBezTo>
                  <a:cubicBezTo>
                    <a:pt x="1320" y="56"/>
                    <a:pt x="1246" y="0"/>
                    <a:pt x="1159" y="0"/>
                  </a:cubicBezTo>
                  <a:cubicBezTo>
                    <a:pt x="1049" y="0"/>
                    <a:pt x="960" y="89"/>
                    <a:pt x="960" y="198"/>
                  </a:cubicBezTo>
                  <a:cubicBezTo>
                    <a:pt x="960" y="308"/>
                    <a:pt x="1049" y="397"/>
                    <a:pt x="1159" y="397"/>
                  </a:cubicBezTo>
                  <a:close/>
                  <a:moveTo>
                    <a:pt x="775" y="1484"/>
                  </a:moveTo>
                  <a:cubicBezTo>
                    <a:pt x="775" y="1523"/>
                    <a:pt x="743" y="1555"/>
                    <a:pt x="704" y="1555"/>
                  </a:cubicBezTo>
                  <a:cubicBezTo>
                    <a:pt x="665" y="1555"/>
                    <a:pt x="634" y="1523"/>
                    <a:pt x="634" y="1484"/>
                  </a:cubicBezTo>
                  <a:cubicBezTo>
                    <a:pt x="634" y="1445"/>
                    <a:pt x="665" y="1414"/>
                    <a:pt x="704" y="1414"/>
                  </a:cubicBezTo>
                  <a:cubicBezTo>
                    <a:pt x="743" y="1414"/>
                    <a:pt x="775" y="1445"/>
                    <a:pt x="775" y="1484"/>
                  </a:cubicBezTo>
                  <a:close/>
                  <a:moveTo>
                    <a:pt x="704" y="835"/>
                  </a:moveTo>
                  <a:cubicBezTo>
                    <a:pt x="665" y="835"/>
                    <a:pt x="634" y="803"/>
                    <a:pt x="634" y="764"/>
                  </a:cubicBezTo>
                  <a:cubicBezTo>
                    <a:pt x="634" y="725"/>
                    <a:pt x="665" y="694"/>
                    <a:pt x="704" y="694"/>
                  </a:cubicBezTo>
                  <a:cubicBezTo>
                    <a:pt x="743" y="694"/>
                    <a:pt x="775" y="725"/>
                    <a:pt x="775" y="764"/>
                  </a:cubicBezTo>
                  <a:cubicBezTo>
                    <a:pt x="775" y="803"/>
                    <a:pt x="743" y="835"/>
                    <a:pt x="704" y="835"/>
                  </a:cubicBezTo>
                  <a:close/>
                  <a:moveTo>
                    <a:pt x="1631" y="128"/>
                  </a:moveTo>
                  <a:cubicBezTo>
                    <a:pt x="1670" y="128"/>
                    <a:pt x="1702" y="159"/>
                    <a:pt x="1702" y="198"/>
                  </a:cubicBezTo>
                  <a:cubicBezTo>
                    <a:pt x="1702" y="237"/>
                    <a:pt x="1670" y="269"/>
                    <a:pt x="1631" y="269"/>
                  </a:cubicBezTo>
                  <a:cubicBezTo>
                    <a:pt x="1592" y="269"/>
                    <a:pt x="1560" y="237"/>
                    <a:pt x="1560" y="198"/>
                  </a:cubicBezTo>
                  <a:cubicBezTo>
                    <a:pt x="1560" y="159"/>
                    <a:pt x="1592" y="128"/>
                    <a:pt x="1631" y="128"/>
                  </a:cubicBezTo>
                  <a:close/>
                  <a:moveTo>
                    <a:pt x="1159" y="128"/>
                  </a:moveTo>
                  <a:cubicBezTo>
                    <a:pt x="1198" y="128"/>
                    <a:pt x="1230" y="159"/>
                    <a:pt x="1230" y="198"/>
                  </a:cubicBezTo>
                  <a:cubicBezTo>
                    <a:pt x="1230" y="237"/>
                    <a:pt x="1198" y="269"/>
                    <a:pt x="1159" y="269"/>
                  </a:cubicBezTo>
                  <a:cubicBezTo>
                    <a:pt x="1120" y="269"/>
                    <a:pt x="1088" y="237"/>
                    <a:pt x="1088" y="198"/>
                  </a:cubicBezTo>
                  <a:cubicBezTo>
                    <a:pt x="1088" y="159"/>
                    <a:pt x="1120" y="128"/>
                    <a:pt x="1159" y="128"/>
                  </a:cubicBezTo>
                  <a:close/>
                  <a:moveTo>
                    <a:pt x="1681" y="1799"/>
                  </a:moveTo>
                  <a:cubicBezTo>
                    <a:pt x="1681" y="1675"/>
                    <a:pt x="1681" y="1675"/>
                    <a:pt x="1681" y="1675"/>
                  </a:cubicBezTo>
                  <a:cubicBezTo>
                    <a:pt x="1763" y="1650"/>
                    <a:pt x="1823" y="1574"/>
                    <a:pt x="1823" y="1484"/>
                  </a:cubicBezTo>
                  <a:cubicBezTo>
                    <a:pt x="1823" y="1375"/>
                    <a:pt x="1734" y="1286"/>
                    <a:pt x="1624" y="1286"/>
                  </a:cubicBezTo>
                  <a:cubicBezTo>
                    <a:pt x="1514" y="1286"/>
                    <a:pt x="1425" y="1375"/>
                    <a:pt x="1425" y="1484"/>
                  </a:cubicBezTo>
                  <a:cubicBezTo>
                    <a:pt x="1425" y="1569"/>
                    <a:pt x="1478" y="1641"/>
                    <a:pt x="1553" y="1670"/>
                  </a:cubicBezTo>
                  <a:cubicBezTo>
                    <a:pt x="1553" y="1814"/>
                    <a:pt x="1553" y="1814"/>
                    <a:pt x="1553" y="1814"/>
                  </a:cubicBezTo>
                  <a:cubicBezTo>
                    <a:pt x="1507" y="1836"/>
                    <a:pt x="1472" y="1874"/>
                    <a:pt x="1453" y="1922"/>
                  </a:cubicBezTo>
                  <a:cubicBezTo>
                    <a:pt x="1362" y="1922"/>
                    <a:pt x="1362" y="1922"/>
                    <a:pt x="1362" y="1922"/>
                  </a:cubicBezTo>
                  <a:cubicBezTo>
                    <a:pt x="1333" y="1847"/>
                    <a:pt x="1261" y="1794"/>
                    <a:pt x="1177" y="1794"/>
                  </a:cubicBezTo>
                  <a:cubicBezTo>
                    <a:pt x="1067" y="1794"/>
                    <a:pt x="978" y="1883"/>
                    <a:pt x="978" y="1993"/>
                  </a:cubicBezTo>
                  <a:cubicBezTo>
                    <a:pt x="978" y="2103"/>
                    <a:pt x="1067" y="2192"/>
                    <a:pt x="1177" y="2192"/>
                  </a:cubicBezTo>
                  <a:cubicBezTo>
                    <a:pt x="1266" y="2192"/>
                    <a:pt x="1343" y="2132"/>
                    <a:pt x="1367" y="2050"/>
                  </a:cubicBezTo>
                  <a:cubicBezTo>
                    <a:pt x="1448" y="2050"/>
                    <a:pt x="1448" y="2050"/>
                    <a:pt x="1448" y="2050"/>
                  </a:cubicBezTo>
                  <a:cubicBezTo>
                    <a:pt x="1473" y="2132"/>
                    <a:pt x="1549" y="2192"/>
                    <a:pt x="1639" y="2192"/>
                  </a:cubicBezTo>
                  <a:cubicBezTo>
                    <a:pt x="1748" y="2192"/>
                    <a:pt x="1838" y="2103"/>
                    <a:pt x="1838" y="1993"/>
                  </a:cubicBezTo>
                  <a:cubicBezTo>
                    <a:pt x="1838" y="1898"/>
                    <a:pt x="1770" y="1818"/>
                    <a:pt x="1681" y="1799"/>
                  </a:cubicBezTo>
                  <a:close/>
                  <a:moveTo>
                    <a:pt x="1177" y="2064"/>
                  </a:moveTo>
                  <a:cubicBezTo>
                    <a:pt x="1138" y="2064"/>
                    <a:pt x="1106" y="2032"/>
                    <a:pt x="1106" y="1993"/>
                  </a:cubicBezTo>
                  <a:cubicBezTo>
                    <a:pt x="1106" y="1954"/>
                    <a:pt x="1138" y="1922"/>
                    <a:pt x="1177" y="1922"/>
                  </a:cubicBezTo>
                  <a:cubicBezTo>
                    <a:pt x="1216" y="1922"/>
                    <a:pt x="1247" y="1954"/>
                    <a:pt x="1247" y="1993"/>
                  </a:cubicBezTo>
                  <a:cubicBezTo>
                    <a:pt x="1247" y="2032"/>
                    <a:pt x="1216" y="2064"/>
                    <a:pt x="1177" y="2064"/>
                  </a:cubicBezTo>
                  <a:close/>
                  <a:moveTo>
                    <a:pt x="1624" y="1414"/>
                  </a:moveTo>
                  <a:cubicBezTo>
                    <a:pt x="1663" y="1414"/>
                    <a:pt x="1695" y="1445"/>
                    <a:pt x="1695" y="1484"/>
                  </a:cubicBezTo>
                  <a:cubicBezTo>
                    <a:pt x="1695" y="1523"/>
                    <a:pt x="1663" y="1555"/>
                    <a:pt x="1624" y="1555"/>
                  </a:cubicBezTo>
                  <a:cubicBezTo>
                    <a:pt x="1585" y="1555"/>
                    <a:pt x="1553" y="1523"/>
                    <a:pt x="1553" y="1484"/>
                  </a:cubicBezTo>
                  <a:cubicBezTo>
                    <a:pt x="1553" y="1445"/>
                    <a:pt x="1585" y="1414"/>
                    <a:pt x="1624" y="1414"/>
                  </a:cubicBezTo>
                  <a:close/>
                  <a:moveTo>
                    <a:pt x="1639" y="2064"/>
                  </a:moveTo>
                  <a:cubicBezTo>
                    <a:pt x="1600" y="2064"/>
                    <a:pt x="1568" y="2032"/>
                    <a:pt x="1568" y="1993"/>
                  </a:cubicBezTo>
                  <a:cubicBezTo>
                    <a:pt x="1568" y="1954"/>
                    <a:pt x="1600" y="1922"/>
                    <a:pt x="1639" y="1922"/>
                  </a:cubicBezTo>
                  <a:cubicBezTo>
                    <a:pt x="1678" y="1922"/>
                    <a:pt x="1710" y="1954"/>
                    <a:pt x="1710" y="1993"/>
                  </a:cubicBezTo>
                  <a:cubicBezTo>
                    <a:pt x="1710" y="2032"/>
                    <a:pt x="1678" y="2064"/>
                    <a:pt x="1639" y="2064"/>
                  </a:cubicBezTo>
                  <a:close/>
                  <a:moveTo>
                    <a:pt x="1133" y="1678"/>
                  </a:moveTo>
                  <a:cubicBezTo>
                    <a:pt x="1147" y="1681"/>
                    <a:pt x="1162" y="1683"/>
                    <a:pt x="1177" y="1683"/>
                  </a:cubicBezTo>
                  <a:cubicBezTo>
                    <a:pt x="1286" y="1683"/>
                    <a:pt x="1375" y="1594"/>
                    <a:pt x="1375" y="1484"/>
                  </a:cubicBezTo>
                  <a:cubicBezTo>
                    <a:pt x="1375" y="1375"/>
                    <a:pt x="1286" y="1286"/>
                    <a:pt x="1177" y="1286"/>
                  </a:cubicBezTo>
                  <a:cubicBezTo>
                    <a:pt x="1067" y="1286"/>
                    <a:pt x="978" y="1375"/>
                    <a:pt x="978" y="1484"/>
                  </a:cubicBezTo>
                  <a:cubicBezTo>
                    <a:pt x="978" y="1531"/>
                    <a:pt x="994" y="1575"/>
                    <a:pt x="1022" y="1609"/>
                  </a:cubicBezTo>
                  <a:cubicBezTo>
                    <a:pt x="807" y="1823"/>
                    <a:pt x="807" y="1823"/>
                    <a:pt x="807" y="1823"/>
                  </a:cubicBezTo>
                  <a:cubicBezTo>
                    <a:pt x="777" y="1805"/>
                    <a:pt x="742" y="1794"/>
                    <a:pt x="704" y="1794"/>
                  </a:cubicBezTo>
                  <a:cubicBezTo>
                    <a:pt x="620" y="1794"/>
                    <a:pt x="548" y="1847"/>
                    <a:pt x="519" y="1922"/>
                  </a:cubicBezTo>
                  <a:cubicBezTo>
                    <a:pt x="384" y="1922"/>
                    <a:pt x="384" y="1922"/>
                    <a:pt x="384" y="1922"/>
                  </a:cubicBezTo>
                  <a:cubicBezTo>
                    <a:pt x="366" y="1874"/>
                    <a:pt x="330" y="1836"/>
                    <a:pt x="285" y="1814"/>
                  </a:cubicBezTo>
                  <a:cubicBezTo>
                    <a:pt x="285" y="950"/>
                    <a:pt x="285" y="950"/>
                    <a:pt x="285" y="950"/>
                  </a:cubicBezTo>
                  <a:cubicBezTo>
                    <a:pt x="359" y="921"/>
                    <a:pt x="412" y="849"/>
                    <a:pt x="412" y="764"/>
                  </a:cubicBezTo>
                  <a:cubicBezTo>
                    <a:pt x="412" y="655"/>
                    <a:pt x="323" y="566"/>
                    <a:pt x="214" y="566"/>
                  </a:cubicBezTo>
                  <a:cubicBezTo>
                    <a:pt x="104" y="566"/>
                    <a:pt x="15" y="655"/>
                    <a:pt x="15" y="764"/>
                  </a:cubicBezTo>
                  <a:cubicBezTo>
                    <a:pt x="15" y="854"/>
                    <a:pt x="75" y="930"/>
                    <a:pt x="157" y="955"/>
                  </a:cubicBezTo>
                  <a:cubicBezTo>
                    <a:pt x="157" y="1799"/>
                    <a:pt x="157" y="1799"/>
                    <a:pt x="157" y="1799"/>
                  </a:cubicBezTo>
                  <a:cubicBezTo>
                    <a:pt x="67" y="1818"/>
                    <a:pt x="0" y="1898"/>
                    <a:pt x="0" y="1993"/>
                  </a:cubicBezTo>
                  <a:cubicBezTo>
                    <a:pt x="0" y="2103"/>
                    <a:pt x="89" y="2192"/>
                    <a:pt x="199" y="2192"/>
                  </a:cubicBezTo>
                  <a:cubicBezTo>
                    <a:pt x="289" y="2192"/>
                    <a:pt x="365" y="2132"/>
                    <a:pt x="389" y="2050"/>
                  </a:cubicBezTo>
                  <a:cubicBezTo>
                    <a:pt x="514" y="2050"/>
                    <a:pt x="514" y="2050"/>
                    <a:pt x="514" y="2050"/>
                  </a:cubicBezTo>
                  <a:cubicBezTo>
                    <a:pt x="538" y="2132"/>
                    <a:pt x="615" y="2192"/>
                    <a:pt x="704" y="2192"/>
                  </a:cubicBezTo>
                  <a:cubicBezTo>
                    <a:pt x="814" y="2192"/>
                    <a:pt x="903" y="2103"/>
                    <a:pt x="903" y="1993"/>
                  </a:cubicBezTo>
                  <a:cubicBezTo>
                    <a:pt x="903" y="1968"/>
                    <a:pt x="898" y="1944"/>
                    <a:pt x="890" y="1922"/>
                  </a:cubicBezTo>
                  <a:lnTo>
                    <a:pt x="1133" y="1678"/>
                  </a:lnTo>
                  <a:close/>
                  <a:moveTo>
                    <a:pt x="1177" y="1414"/>
                  </a:moveTo>
                  <a:cubicBezTo>
                    <a:pt x="1216" y="1414"/>
                    <a:pt x="1247" y="1445"/>
                    <a:pt x="1247" y="1484"/>
                  </a:cubicBezTo>
                  <a:cubicBezTo>
                    <a:pt x="1247" y="1523"/>
                    <a:pt x="1216" y="1555"/>
                    <a:pt x="1177" y="1555"/>
                  </a:cubicBezTo>
                  <a:cubicBezTo>
                    <a:pt x="1138" y="1555"/>
                    <a:pt x="1106" y="1523"/>
                    <a:pt x="1106" y="1484"/>
                  </a:cubicBezTo>
                  <a:cubicBezTo>
                    <a:pt x="1106" y="1445"/>
                    <a:pt x="1138" y="1414"/>
                    <a:pt x="1177" y="1414"/>
                  </a:cubicBezTo>
                  <a:close/>
                  <a:moveTo>
                    <a:pt x="199" y="2064"/>
                  </a:moveTo>
                  <a:cubicBezTo>
                    <a:pt x="160" y="2064"/>
                    <a:pt x="128" y="2032"/>
                    <a:pt x="128" y="1993"/>
                  </a:cubicBezTo>
                  <a:cubicBezTo>
                    <a:pt x="128" y="1954"/>
                    <a:pt x="160" y="1922"/>
                    <a:pt x="199" y="1922"/>
                  </a:cubicBezTo>
                  <a:cubicBezTo>
                    <a:pt x="238" y="1922"/>
                    <a:pt x="270" y="1954"/>
                    <a:pt x="270" y="1993"/>
                  </a:cubicBezTo>
                  <a:cubicBezTo>
                    <a:pt x="270" y="2032"/>
                    <a:pt x="238" y="2064"/>
                    <a:pt x="199" y="2064"/>
                  </a:cubicBezTo>
                  <a:close/>
                  <a:moveTo>
                    <a:pt x="214" y="835"/>
                  </a:moveTo>
                  <a:cubicBezTo>
                    <a:pt x="175" y="835"/>
                    <a:pt x="143" y="803"/>
                    <a:pt x="143" y="764"/>
                  </a:cubicBezTo>
                  <a:cubicBezTo>
                    <a:pt x="143" y="725"/>
                    <a:pt x="175" y="694"/>
                    <a:pt x="214" y="694"/>
                  </a:cubicBezTo>
                  <a:cubicBezTo>
                    <a:pt x="253" y="694"/>
                    <a:pt x="284" y="725"/>
                    <a:pt x="284" y="764"/>
                  </a:cubicBezTo>
                  <a:cubicBezTo>
                    <a:pt x="284" y="803"/>
                    <a:pt x="253" y="835"/>
                    <a:pt x="214" y="835"/>
                  </a:cubicBezTo>
                  <a:close/>
                  <a:moveTo>
                    <a:pt x="704" y="2064"/>
                  </a:moveTo>
                  <a:cubicBezTo>
                    <a:pt x="665" y="2064"/>
                    <a:pt x="634" y="2032"/>
                    <a:pt x="634" y="1993"/>
                  </a:cubicBezTo>
                  <a:cubicBezTo>
                    <a:pt x="634" y="1954"/>
                    <a:pt x="665" y="1922"/>
                    <a:pt x="704" y="1922"/>
                  </a:cubicBezTo>
                  <a:cubicBezTo>
                    <a:pt x="743" y="1922"/>
                    <a:pt x="775" y="1954"/>
                    <a:pt x="775" y="1993"/>
                  </a:cubicBezTo>
                  <a:cubicBezTo>
                    <a:pt x="775" y="2032"/>
                    <a:pt x="743" y="2064"/>
                    <a:pt x="704" y="2064"/>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grpSp>
      <p:sp>
        <p:nvSpPr>
          <p:cNvPr id="35" name="Freeform 83"/>
          <p:cNvSpPr>
            <a:spLocks noEditPoints="1"/>
          </p:cNvSpPr>
          <p:nvPr/>
        </p:nvSpPr>
        <p:spPr bwMode="black">
          <a:xfrm>
            <a:off x="5324410" y="1711236"/>
            <a:ext cx="1529802" cy="1614900"/>
          </a:xfrm>
          <a:custGeom>
            <a:avLst/>
            <a:gdLst>
              <a:gd name="T0" fmla="*/ 502 w 2107"/>
              <a:gd name="T1" fmla="*/ 1162 h 2221"/>
              <a:gd name="T2" fmla="*/ 239 w 2107"/>
              <a:gd name="T3" fmla="*/ 2072 h 2221"/>
              <a:gd name="T4" fmla="*/ 1587 w 2107"/>
              <a:gd name="T5" fmla="*/ 1800 h 2221"/>
              <a:gd name="T6" fmla="*/ 1487 w 2107"/>
              <a:gd name="T7" fmla="*/ 1835 h 2221"/>
              <a:gd name="T8" fmla="*/ 1579 w 2107"/>
              <a:gd name="T9" fmla="*/ 1870 h 2221"/>
              <a:gd name="T10" fmla="*/ 1470 w 2107"/>
              <a:gd name="T11" fmla="*/ 1847 h 2221"/>
              <a:gd name="T12" fmla="*/ 983 w 2107"/>
              <a:gd name="T13" fmla="*/ 1837 h 2221"/>
              <a:gd name="T14" fmla="*/ 1062 w 2107"/>
              <a:gd name="T15" fmla="*/ 1872 h 2221"/>
              <a:gd name="T16" fmla="*/ 956 w 2107"/>
              <a:gd name="T17" fmla="*/ 1951 h 2221"/>
              <a:gd name="T18" fmla="*/ 1046 w 2107"/>
              <a:gd name="T19" fmla="*/ 1970 h 2221"/>
              <a:gd name="T20" fmla="*/ 820 w 2107"/>
              <a:gd name="T21" fmla="*/ 1872 h 2221"/>
              <a:gd name="T22" fmla="*/ 899 w 2107"/>
              <a:gd name="T23" fmla="*/ 1836 h 2221"/>
              <a:gd name="T24" fmla="*/ 841 w 2107"/>
              <a:gd name="T25" fmla="*/ 1886 h 2221"/>
              <a:gd name="T26" fmla="*/ 905 w 2107"/>
              <a:gd name="T27" fmla="*/ 1920 h 2221"/>
              <a:gd name="T28" fmla="*/ 882 w 2107"/>
              <a:gd name="T29" fmla="*/ 1971 h 2221"/>
              <a:gd name="T30" fmla="*/ 687 w 2107"/>
              <a:gd name="T31" fmla="*/ 1847 h 2221"/>
              <a:gd name="T32" fmla="*/ 780 w 2107"/>
              <a:gd name="T33" fmla="*/ 1844 h 2221"/>
              <a:gd name="T34" fmla="*/ 760 w 2107"/>
              <a:gd name="T35" fmla="*/ 1882 h 2221"/>
              <a:gd name="T36" fmla="*/ 703 w 2107"/>
              <a:gd name="T37" fmla="*/ 1912 h 2221"/>
              <a:gd name="T38" fmla="*/ 682 w 2107"/>
              <a:gd name="T39" fmla="*/ 1972 h 2221"/>
              <a:gd name="T40" fmla="*/ 647 w 2107"/>
              <a:gd name="T41" fmla="*/ 1928 h 2221"/>
              <a:gd name="T42" fmla="*/ 631 w 2107"/>
              <a:gd name="T43" fmla="*/ 1862 h 2221"/>
              <a:gd name="T44" fmla="*/ 545 w 2107"/>
              <a:gd name="T45" fmla="*/ 2017 h 2221"/>
              <a:gd name="T46" fmla="*/ 416 w 2107"/>
              <a:gd name="T47" fmla="*/ 2078 h 2221"/>
              <a:gd name="T48" fmla="*/ 435 w 2107"/>
              <a:gd name="T49" fmla="*/ 2014 h 2221"/>
              <a:gd name="T50" fmla="*/ 538 w 2107"/>
              <a:gd name="T51" fmla="*/ 2006 h 2221"/>
              <a:gd name="T52" fmla="*/ 520 w 2107"/>
              <a:gd name="T53" fmla="*/ 1973 h 2221"/>
              <a:gd name="T54" fmla="*/ 490 w 2107"/>
              <a:gd name="T55" fmla="*/ 1930 h 2221"/>
              <a:gd name="T56" fmla="*/ 587 w 2107"/>
              <a:gd name="T57" fmla="*/ 1913 h 2221"/>
              <a:gd name="T58" fmla="*/ 1055 w 2107"/>
              <a:gd name="T59" fmla="*/ 2071 h 2221"/>
              <a:gd name="T60" fmla="*/ 605 w 2107"/>
              <a:gd name="T61" fmla="*/ 2078 h 2221"/>
              <a:gd name="T62" fmla="*/ 613 w 2107"/>
              <a:gd name="T63" fmla="*/ 2010 h 2221"/>
              <a:gd name="T64" fmla="*/ 1046 w 2107"/>
              <a:gd name="T65" fmla="*/ 2003 h 2221"/>
              <a:gd name="T66" fmla="*/ 1113 w 2107"/>
              <a:gd name="T67" fmla="*/ 1877 h 2221"/>
              <a:gd name="T68" fmla="*/ 1176 w 2107"/>
              <a:gd name="T69" fmla="*/ 1835 h 2221"/>
              <a:gd name="T70" fmla="*/ 1137 w 2107"/>
              <a:gd name="T71" fmla="*/ 1885 h 2221"/>
              <a:gd name="T72" fmla="*/ 1115 w 2107"/>
              <a:gd name="T73" fmla="*/ 1926 h 2221"/>
              <a:gd name="T74" fmla="*/ 1215 w 2107"/>
              <a:gd name="T75" fmla="*/ 1968 h 2221"/>
              <a:gd name="T76" fmla="*/ 1135 w 2107"/>
              <a:gd name="T77" fmla="*/ 1970 h 2221"/>
              <a:gd name="T78" fmla="*/ 1146 w 2107"/>
              <a:gd name="T79" fmla="*/ 2075 h 2221"/>
              <a:gd name="T80" fmla="*/ 1122 w 2107"/>
              <a:gd name="T81" fmla="*/ 2019 h 2221"/>
              <a:gd name="T82" fmla="*/ 1139 w 2107"/>
              <a:gd name="T83" fmla="*/ 2003 h 2221"/>
              <a:gd name="T84" fmla="*/ 1217 w 2107"/>
              <a:gd name="T85" fmla="*/ 2003 h 2221"/>
              <a:gd name="T86" fmla="*/ 1337 w 2107"/>
              <a:gd name="T87" fmla="*/ 1868 h 2221"/>
              <a:gd name="T88" fmla="*/ 1411 w 2107"/>
              <a:gd name="T89" fmla="*/ 1838 h 2221"/>
              <a:gd name="T90" fmla="*/ 1425 w 2107"/>
              <a:gd name="T91" fmla="*/ 1883 h 2221"/>
              <a:gd name="T92" fmla="*/ 1359 w 2107"/>
              <a:gd name="T93" fmla="*/ 1927 h 2221"/>
              <a:gd name="T94" fmla="*/ 1476 w 2107"/>
              <a:gd name="T95" fmla="*/ 1956 h 2221"/>
              <a:gd name="T96" fmla="*/ 1461 w 2107"/>
              <a:gd name="T97" fmla="*/ 1970 h 2221"/>
              <a:gd name="T98" fmla="*/ 1511 w 2107"/>
              <a:gd name="T99" fmla="*/ 2075 h 2221"/>
              <a:gd name="T100" fmla="*/ 1393 w 2107"/>
              <a:gd name="T101" fmla="*/ 2019 h 2221"/>
              <a:gd name="T102" fmla="*/ 1475 w 2107"/>
              <a:gd name="T103" fmla="*/ 2001 h 2221"/>
              <a:gd name="T104" fmla="*/ 1681 w 2107"/>
              <a:gd name="T105" fmla="*/ 2018 h 2221"/>
              <a:gd name="T106" fmla="*/ 1623 w 2107"/>
              <a:gd name="T107" fmla="*/ 2075 h 2221"/>
              <a:gd name="T108" fmla="*/ 1639 w 2107"/>
              <a:gd name="T109" fmla="*/ 2000 h 2221"/>
              <a:gd name="T110" fmla="*/ 1630 w 2107"/>
              <a:gd name="T111" fmla="*/ 1969 h 2221"/>
              <a:gd name="T112" fmla="*/ 1532 w 2107"/>
              <a:gd name="T113" fmla="*/ 1910 h 2221"/>
              <a:gd name="T114" fmla="*/ 933 w 2107"/>
              <a:gd name="T115" fmla="*/ 1308 h 2221"/>
              <a:gd name="T116" fmla="*/ 9 w 2107"/>
              <a:gd name="T117" fmla="*/ 909 h 2221"/>
              <a:gd name="T118" fmla="*/ 413 w 2107"/>
              <a:gd name="T119" fmla="*/ 386 h 2221"/>
              <a:gd name="T120" fmla="*/ 1700 w 2107"/>
              <a:gd name="T121" fmla="*/ 556 h 2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7" h="2221">
                <a:moveTo>
                  <a:pt x="2107" y="809"/>
                </a:moveTo>
                <a:cubicBezTo>
                  <a:pt x="2106" y="786"/>
                  <a:pt x="2103" y="764"/>
                  <a:pt x="2098" y="742"/>
                </a:cubicBezTo>
                <a:cubicBezTo>
                  <a:pt x="2098" y="745"/>
                  <a:pt x="2098" y="747"/>
                  <a:pt x="2098" y="749"/>
                </a:cubicBezTo>
                <a:cubicBezTo>
                  <a:pt x="2096" y="810"/>
                  <a:pt x="2076" y="869"/>
                  <a:pt x="2040" y="926"/>
                </a:cubicBezTo>
                <a:cubicBezTo>
                  <a:pt x="2018" y="961"/>
                  <a:pt x="1988" y="995"/>
                  <a:pt x="1953" y="1027"/>
                </a:cubicBezTo>
                <a:cubicBezTo>
                  <a:pt x="1918" y="1064"/>
                  <a:pt x="1873" y="1098"/>
                  <a:pt x="1819" y="1131"/>
                </a:cubicBezTo>
                <a:cubicBezTo>
                  <a:pt x="1777" y="1156"/>
                  <a:pt x="1731" y="1178"/>
                  <a:pt x="1682" y="1198"/>
                </a:cubicBezTo>
                <a:cubicBezTo>
                  <a:pt x="1682" y="1061"/>
                  <a:pt x="1682" y="1061"/>
                  <a:pt x="1682" y="1061"/>
                </a:cubicBezTo>
                <a:cubicBezTo>
                  <a:pt x="1682" y="1059"/>
                  <a:pt x="1682" y="1058"/>
                  <a:pt x="1682" y="1056"/>
                </a:cubicBezTo>
                <a:cubicBezTo>
                  <a:pt x="1680" y="988"/>
                  <a:pt x="1624" y="933"/>
                  <a:pt x="1554" y="933"/>
                </a:cubicBezTo>
                <a:cubicBezTo>
                  <a:pt x="555" y="933"/>
                  <a:pt x="555" y="933"/>
                  <a:pt x="555" y="933"/>
                </a:cubicBezTo>
                <a:cubicBezTo>
                  <a:pt x="484" y="933"/>
                  <a:pt x="426" y="990"/>
                  <a:pt x="426" y="1061"/>
                </a:cubicBezTo>
                <a:cubicBezTo>
                  <a:pt x="426" y="1141"/>
                  <a:pt x="426" y="1141"/>
                  <a:pt x="426" y="1141"/>
                </a:cubicBezTo>
                <a:cubicBezTo>
                  <a:pt x="430" y="1142"/>
                  <a:pt x="430" y="1142"/>
                  <a:pt x="430" y="1142"/>
                </a:cubicBezTo>
                <a:cubicBezTo>
                  <a:pt x="430" y="1143"/>
                  <a:pt x="459" y="1152"/>
                  <a:pt x="502" y="1162"/>
                </a:cubicBezTo>
                <a:cubicBezTo>
                  <a:pt x="502" y="1069"/>
                  <a:pt x="502" y="1069"/>
                  <a:pt x="502" y="1069"/>
                </a:cubicBezTo>
                <a:cubicBezTo>
                  <a:pt x="502" y="1032"/>
                  <a:pt x="531" y="1003"/>
                  <a:pt x="568" y="1003"/>
                </a:cubicBezTo>
                <a:cubicBezTo>
                  <a:pt x="1541" y="1003"/>
                  <a:pt x="1541" y="1003"/>
                  <a:pt x="1541" y="1003"/>
                </a:cubicBezTo>
                <a:cubicBezTo>
                  <a:pt x="1577" y="1003"/>
                  <a:pt x="1607" y="1032"/>
                  <a:pt x="1607" y="1069"/>
                </a:cubicBezTo>
                <a:cubicBezTo>
                  <a:pt x="1607" y="1668"/>
                  <a:pt x="1607" y="1668"/>
                  <a:pt x="1607" y="1668"/>
                </a:cubicBezTo>
                <a:cubicBezTo>
                  <a:pt x="1607" y="1704"/>
                  <a:pt x="1577" y="1734"/>
                  <a:pt x="1541" y="1734"/>
                </a:cubicBezTo>
                <a:cubicBezTo>
                  <a:pt x="568" y="1734"/>
                  <a:pt x="568" y="1734"/>
                  <a:pt x="568" y="1734"/>
                </a:cubicBezTo>
                <a:cubicBezTo>
                  <a:pt x="531" y="1734"/>
                  <a:pt x="502" y="1704"/>
                  <a:pt x="502" y="1668"/>
                </a:cubicBezTo>
                <a:cubicBezTo>
                  <a:pt x="502" y="1541"/>
                  <a:pt x="502" y="1541"/>
                  <a:pt x="502" y="1541"/>
                </a:cubicBezTo>
                <a:cubicBezTo>
                  <a:pt x="476" y="1535"/>
                  <a:pt x="451" y="1528"/>
                  <a:pt x="426" y="1520"/>
                </a:cubicBezTo>
                <a:cubicBezTo>
                  <a:pt x="426" y="1676"/>
                  <a:pt x="426" y="1676"/>
                  <a:pt x="426" y="1676"/>
                </a:cubicBezTo>
                <a:cubicBezTo>
                  <a:pt x="426" y="1736"/>
                  <a:pt x="467" y="1786"/>
                  <a:pt x="523" y="1800"/>
                </a:cubicBezTo>
                <a:cubicBezTo>
                  <a:pt x="491" y="1802"/>
                  <a:pt x="456" y="1813"/>
                  <a:pt x="435" y="1837"/>
                </a:cubicBezTo>
                <a:cubicBezTo>
                  <a:pt x="419" y="1857"/>
                  <a:pt x="403" y="1876"/>
                  <a:pt x="387" y="1895"/>
                </a:cubicBezTo>
                <a:cubicBezTo>
                  <a:pt x="337" y="1954"/>
                  <a:pt x="288" y="2013"/>
                  <a:pt x="239" y="2072"/>
                </a:cubicBezTo>
                <a:cubicBezTo>
                  <a:pt x="227" y="2086"/>
                  <a:pt x="203" y="2107"/>
                  <a:pt x="203" y="2127"/>
                </a:cubicBezTo>
                <a:cubicBezTo>
                  <a:pt x="203" y="2183"/>
                  <a:pt x="203" y="2183"/>
                  <a:pt x="203" y="2183"/>
                </a:cubicBezTo>
                <a:cubicBezTo>
                  <a:pt x="204" y="2190"/>
                  <a:pt x="206" y="2197"/>
                  <a:pt x="209" y="2202"/>
                </a:cubicBezTo>
                <a:cubicBezTo>
                  <a:pt x="222" y="2220"/>
                  <a:pt x="247" y="2221"/>
                  <a:pt x="267" y="2221"/>
                </a:cubicBezTo>
                <a:cubicBezTo>
                  <a:pt x="295" y="2221"/>
                  <a:pt x="1759" y="2221"/>
                  <a:pt x="1804" y="2221"/>
                </a:cubicBezTo>
                <a:cubicBezTo>
                  <a:pt x="1826" y="2221"/>
                  <a:pt x="1850" y="2219"/>
                  <a:pt x="1871" y="2214"/>
                </a:cubicBezTo>
                <a:cubicBezTo>
                  <a:pt x="1886" y="2211"/>
                  <a:pt x="1903" y="2203"/>
                  <a:pt x="1905" y="2186"/>
                </a:cubicBezTo>
                <a:cubicBezTo>
                  <a:pt x="1905" y="2126"/>
                  <a:pt x="1905" y="2126"/>
                  <a:pt x="1905" y="2126"/>
                </a:cubicBezTo>
                <a:cubicBezTo>
                  <a:pt x="1907" y="2113"/>
                  <a:pt x="1899" y="2100"/>
                  <a:pt x="1891" y="2091"/>
                </a:cubicBezTo>
                <a:cubicBezTo>
                  <a:pt x="1887" y="2086"/>
                  <a:pt x="1883" y="2081"/>
                  <a:pt x="1879" y="2077"/>
                </a:cubicBezTo>
                <a:cubicBezTo>
                  <a:pt x="1858" y="2052"/>
                  <a:pt x="1837" y="2027"/>
                  <a:pt x="1816" y="2003"/>
                </a:cubicBezTo>
                <a:cubicBezTo>
                  <a:pt x="1770" y="1948"/>
                  <a:pt x="1724" y="1894"/>
                  <a:pt x="1678" y="1840"/>
                </a:cubicBezTo>
                <a:cubicBezTo>
                  <a:pt x="1676" y="1837"/>
                  <a:pt x="1674" y="1834"/>
                  <a:pt x="1671" y="1832"/>
                </a:cubicBezTo>
                <a:cubicBezTo>
                  <a:pt x="1662" y="1820"/>
                  <a:pt x="1647" y="1813"/>
                  <a:pt x="1633" y="1809"/>
                </a:cubicBezTo>
                <a:cubicBezTo>
                  <a:pt x="1618" y="1804"/>
                  <a:pt x="1603" y="1801"/>
                  <a:pt x="1587" y="1800"/>
                </a:cubicBezTo>
                <a:cubicBezTo>
                  <a:pt x="1642" y="1785"/>
                  <a:pt x="1682" y="1735"/>
                  <a:pt x="1682" y="1676"/>
                </a:cubicBezTo>
                <a:cubicBezTo>
                  <a:pt x="1682" y="1462"/>
                  <a:pt x="1682" y="1462"/>
                  <a:pt x="1682" y="1462"/>
                </a:cubicBezTo>
                <a:cubicBezTo>
                  <a:pt x="1698" y="1455"/>
                  <a:pt x="1714" y="1448"/>
                  <a:pt x="1730" y="1441"/>
                </a:cubicBezTo>
                <a:cubicBezTo>
                  <a:pt x="1801" y="1408"/>
                  <a:pt x="1863" y="1368"/>
                  <a:pt x="1916" y="1325"/>
                </a:cubicBezTo>
                <a:cubicBezTo>
                  <a:pt x="1946" y="1300"/>
                  <a:pt x="1972" y="1273"/>
                  <a:pt x="1995" y="1246"/>
                </a:cubicBezTo>
                <a:cubicBezTo>
                  <a:pt x="2018" y="1218"/>
                  <a:pt x="2037" y="1187"/>
                  <a:pt x="2054" y="1154"/>
                </a:cubicBezTo>
                <a:cubicBezTo>
                  <a:pt x="2068" y="1124"/>
                  <a:pt x="2079" y="1090"/>
                  <a:pt x="2084" y="1054"/>
                </a:cubicBezTo>
                <a:cubicBezTo>
                  <a:pt x="2086" y="1040"/>
                  <a:pt x="2087" y="1026"/>
                  <a:pt x="2089" y="1013"/>
                </a:cubicBezTo>
                <a:cubicBezTo>
                  <a:pt x="2089" y="1008"/>
                  <a:pt x="2090" y="1003"/>
                  <a:pt x="2090" y="998"/>
                </a:cubicBezTo>
                <a:cubicBezTo>
                  <a:pt x="2102" y="877"/>
                  <a:pt x="2102" y="877"/>
                  <a:pt x="2102" y="877"/>
                </a:cubicBezTo>
                <a:cubicBezTo>
                  <a:pt x="2103" y="874"/>
                  <a:pt x="2103" y="870"/>
                  <a:pt x="2103" y="867"/>
                </a:cubicBezTo>
                <a:cubicBezTo>
                  <a:pt x="2105" y="848"/>
                  <a:pt x="2107" y="829"/>
                  <a:pt x="2107" y="809"/>
                </a:cubicBezTo>
                <a:close/>
                <a:moveTo>
                  <a:pt x="1474" y="1837"/>
                </a:moveTo>
                <a:cubicBezTo>
                  <a:pt x="1475" y="1836"/>
                  <a:pt x="1476" y="1836"/>
                  <a:pt x="1478" y="1836"/>
                </a:cubicBezTo>
                <a:cubicBezTo>
                  <a:pt x="1481" y="1835"/>
                  <a:pt x="1483" y="1835"/>
                  <a:pt x="1487" y="1835"/>
                </a:cubicBezTo>
                <a:cubicBezTo>
                  <a:pt x="1492" y="1835"/>
                  <a:pt x="1492" y="1835"/>
                  <a:pt x="1492" y="1835"/>
                </a:cubicBezTo>
                <a:cubicBezTo>
                  <a:pt x="1492" y="1835"/>
                  <a:pt x="1492" y="1835"/>
                  <a:pt x="1492" y="1835"/>
                </a:cubicBezTo>
                <a:cubicBezTo>
                  <a:pt x="1502" y="1835"/>
                  <a:pt x="1511" y="1835"/>
                  <a:pt x="1521" y="1835"/>
                </a:cubicBezTo>
                <a:cubicBezTo>
                  <a:pt x="1521" y="1835"/>
                  <a:pt x="1521" y="1835"/>
                  <a:pt x="1521" y="1835"/>
                </a:cubicBezTo>
                <a:cubicBezTo>
                  <a:pt x="1531" y="1835"/>
                  <a:pt x="1531" y="1835"/>
                  <a:pt x="1531" y="1835"/>
                </a:cubicBezTo>
                <a:cubicBezTo>
                  <a:pt x="1534" y="1834"/>
                  <a:pt x="1538" y="1835"/>
                  <a:pt x="1541" y="1835"/>
                </a:cubicBezTo>
                <a:cubicBezTo>
                  <a:pt x="1543" y="1836"/>
                  <a:pt x="1546" y="1836"/>
                  <a:pt x="1548" y="1837"/>
                </a:cubicBezTo>
                <a:cubicBezTo>
                  <a:pt x="1548" y="1837"/>
                  <a:pt x="1548" y="1837"/>
                  <a:pt x="1548" y="1837"/>
                </a:cubicBezTo>
                <a:cubicBezTo>
                  <a:pt x="1549" y="1837"/>
                  <a:pt x="1549" y="1838"/>
                  <a:pt x="1549" y="1838"/>
                </a:cubicBezTo>
                <a:cubicBezTo>
                  <a:pt x="1550" y="1838"/>
                  <a:pt x="1550" y="1838"/>
                  <a:pt x="1550" y="1838"/>
                </a:cubicBezTo>
                <a:cubicBezTo>
                  <a:pt x="1553" y="1839"/>
                  <a:pt x="1556" y="1840"/>
                  <a:pt x="1558" y="1842"/>
                </a:cubicBezTo>
                <a:cubicBezTo>
                  <a:pt x="1560" y="1843"/>
                  <a:pt x="1562" y="1845"/>
                  <a:pt x="1563" y="1847"/>
                </a:cubicBezTo>
                <a:cubicBezTo>
                  <a:pt x="1571" y="1858"/>
                  <a:pt x="1571" y="1858"/>
                  <a:pt x="1571" y="1858"/>
                </a:cubicBezTo>
                <a:cubicBezTo>
                  <a:pt x="1573" y="1861"/>
                  <a:pt x="1577" y="1865"/>
                  <a:pt x="1579" y="1870"/>
                </a:cubicBezTo>
                <a:cubicBezTo>
                  <a:pt x="1579" y="1870"/>
                  <a:pt x="1579" y="1870"/>
                  <a:pt x="1579" y="1870"/>
                </a:cubicBezTo>
                <a:cubicBezTo>
                  <a:pt x="1581" y="1872"/>
                  <a:pt x="1581" y="1874"/>
                  <a:pt x="1581" y="1876"/>
                </a:cubicBezTo>
                <a:cubicBezTo>
                  <a:pt x="1581" y="1877"/>
                  <a:pt x="1580" y="1878"/>
                  <a:pt x="1579" y="1879"/>
                </a:cubicBezTo>
                <a:cubicBezTo>
                  <a:pt x="1579" y="1879"/>
                  <a:pt x="1579" y="1880"/>
                  <a:pt x="1579" y="1880"/>
                </a:cubicBezTo>
                <a:cubicBezTo>
                  <a:pt x="1579" y="1880"/>
                  <a:pt x="1579" y="1880"/>
                  <a:pt x="1579" y="1880"/>
                </a:cubicBezTo>
                <a:cubicBezTo>
                  <a:pt x="1578" y="1880"/>
                  <a:pt x="1578" y="1880"/>
                  <a:pt x="1578" y="1880"/>
                </a:cubicBezTo>
                <a:cubicBezTo>
                  <a:pt x="1578" y="1880"/>
                  <a:pt x="1578" y="1881"/>
                  <a:pt x="1577" y="1881"/>
                </a:cubicBezTo>
                <a:cubicBezTo>
                  <a:pt x="1577" y="1881"/>
                  <a:pt x="1577" y="1881"/>
                  <a:pt x="1576" y="1881"/>
                </a:cubicBezTo>
                <a:cubicBezTo>
                  <a:pt x="1576" y="1881"/>
                  <a:pt x="1576" y="1882"/>
                  <a:pt x="1575" y="1882"/>
                </a:cubicBezTo>
                <a:cubicBezTo>
                  <a:pt x="1569" y="1885"/>
                  <a:pt x="1560" y="1884"/>
                  <a:pt x="1553" y="1884"/>
                </a:cubicBezTo>
                <a:cubicBezTo>
                  <a:pt x="1516" y="1884"/>
                  <a:pt x="1516" y="1884"/>
                  <a:pt x="1516" y="1884"/>
                </a:cubicBezTo>
                <a:cubicBezTo>
                  <a:pt x="1509" y="1884"/>
                  <a:pt x="1501" y="1883"/>
                  <a:pt x="1494" y="1879"/>
                </a:cubicBezTo>
                <a:cubicBezTo>
                  <a:pt x="1492" y="1878"/>
                  <a:pt x="1490" y="1877"/>
                  <a:pt x="1488" y="1876"/>
                </a:cubicBezTo>
                <a:cubicBezTo>
                  <a:pt x="1486" y="1874"/>
                  <a:pt x="1484" y="1872"/>
                  <a:pt x="1483" y="1871"/>
                </a:cubicBezTo>
                <a:cubicBezTo>
                  <a:pt x="1481" y="1868"/>
                  <a:pt x="1481" y="1868"/>
                  <a:pt x="1481" y="1868"/>
                </a:cubicBezTo>
                <a:cubicBezTo>
                  <a:pt x="1478" y="1861"/>
                  <a:pt x="1473" y="1854"/>
                  <a:pt x="1470" y="1847"/>
                </a:cubicBezTo>
                <a:cubicBezTo>
                  <a:pt x="1467" y="1842"/>
                  <a:pt x="1469" y="1839"/>
                  <a:pt x="1474" y="1837"/>
                </a:cubicBezTo>
                <a:close/>
                <a:moveTo>
                  <a:pt x="965" y="1871"/>
                </a:moveTo>
                <a:cubicBezTo>
                  <a:pt x="966" y="1869"/>
                  <a:pt x="966" y="1868"/>
                  <a:pt x="966" y="1866"/>
                </a:cubicBezTo>
                <a:cubicBezTo>
                  <a:pt x="966" y="1866"/>
                  <a:pt x="966" y="1866"/>
                  <a:pt x="966" y="1866"/>
                </a:cubicBezTo>
                <a:cubicBezTo>
                  <a:pt x="967" y="1861"/>
                  <a:pt x="966" y="1855"/>
                  <a:pt x="968" y="1850"/>
                </a:cubicBezTo>
                <a:cubicBezTo>
                  <a:pt x="968" y="1848"/>
                  <a:pt x="968" y="1848"/>
                  <a:pt x="968" y="1848"/>
                </a:cubicBezTo>
                <a:cubicBezTo>
                  <a:pt x="968" y="1846"/>
                  <a:pt x="969" y="1845"/>
                  <a:pt x="970" y="1843"/>
                </a:cubicBezTo>
                <a:cubicBezTo>
                  <a:pt x="971" y="1842"/>
                  <a:pt x="973" y="1841"/>
                  <a:pt x="974" y="1841"/>
                </a:cubicBezTo>
                <a:cubicBezTo>
                  <a:pt x="974" y="1840"/>
                  <a:pt x="974" y="1840"/>
                  <a:pt x="974" y="1840"/>
                </a:cubicBezTo>
                <a:cubicBezTo>
                  <a:pt x="975" y="1840"/>
                  <a:pt x="975" y="1840"/>
                  <a:pt x="975" y="1840"/>
                </a:cubicBezTo>
                <a:cubicBezTo>
                  <a:pt x="976" y="1840"/>
                  <a:pt x="976" y="1839"/>
                  <a:pt x="976" y="1839"/>
                </a:cubicBezTo>
                <a:cubicBezTo>
                  <a:pt x="976" y="1839"/>
                  <a:pt x="977" y="1839"/>
                  <a:pt x="977" y="1839"/>
                </a:cubicBezTo>
                <a:cubicBezTo>
                  <a:pt x="978" y="1839"/>
                  <a:pt x="978" y="1838"/>
                  <a:pt x="979" y="1838"/>
                </a:cubicBezTo>
                <a:cubicBezTo>
                  <a:pt x="980" y="1838"/>
                  <a:pt x="980" y="1838"/>
                  <a:pt x="980" y="1838"/>
                </a:cubicBezTo>
                <a:cubicBezTo>
                  <a:pt x="981" y="1837"/>
                  <a:pt x="982" y="1837"/>
                  <a:pt x="983" y="1837"/>
                </a:cubicBezTo>
                <a:cubicBezTo>
                  <a:pt x="983" y="1837"/>
                  <a:pt x="984" y="1837"/>
                  <a:pt x="984" y="1837"/>
                </a:cubicBezTo>
                <a:cubicBezTo>
                  <a:pt x="984" y="1837"/>
                  <a:pt x="984" y="1837"/>
                  <a:pt x="985" y="1837"/>
                </a:cubicBezTo>
                <a:cubicBezTo>
                  <a:pt x="985" y="1837"/>
                  <a:pt x="985" y="1837"/>
                  <a:pt x="986" y="1836"/>
                </a:cubicBezTo>
                <a:cubicBezTo>
                  <a:pt x="988" y="1836"/>
                  <a:pt x="991" y="1836"/>
                  <a:pt x="993" y="1836"/>
                </a:cubicBezTo>
                <a:cubicBezTo>
                  <a:pt x="995" y="1836"/>
                  <a:pt x="995" y="1836"/>
                  <a:pt x="995" y="1836"/>
                </a:cubicBezTo>
                <a:cubicBezTo>
                  <a:pt x="998" y="1836"/>
                  <a:pt x="1000" y="1836"/>
                  <a:pt x="1003" y="1836"/>
                </a:cubicBezTo>
                <a:cubicBezTo>
                  <a:pt x="1038" y="1836"/>
                  <a:pt x="1038" y="1836"/>
                  <a:pt x="1038" y="1836"/>
                </a:cubicBezTo>
                <a:cubicBezTo>
                  <a:pt x="1038" y="1836"/>
                  <a:pt x="1039" y="1836"/>
                  <a:pt x="1040" y="1836"/>
                </a:cubicBezTo>
                <a:cubicBezTo>
                  <a:pt x="1040" y="1836"/>
                  <a:pt x="1040" y="1836"/>
                  <a:pt x="1041" y="1836"/>
                </a:cubicBezTo>
                <a:cubicBezTo>
                  <a:pt x="1042" y="1836"/>
                  <a:pt x="1042" y="1836"/>
                  <a:pt x="1043" y="1836"/>
                </a:cubicBezTo>
                <a:cubicBezTo>
                  <a:pt x="1050" y="1837"/>
                  <a:pt x="1058" y="1839"/>
                  <a:pt x="1061" y="1844"/>
                </a:cubicBezTo>
                <a:cubicBezTo>
                  <a:pt x="1061" y="1845"/>
                  <a:pt x="1061" y="1845"/>
                  <a:pt x="1061" y="1846"/>
                </a:cubicBezTo>
                <a:cubicBezTo>
                  <a:pt x="1061" y="1846"/>
                  <a:pt x="1061" y="1846"/>
                  <a:pt x="1061" y="1846"/>
                </a:cubicBezTo>
                <a:cubicBezTo>
                  <a:pt x="1063" y="1853"/>
                  <a:pt x="1062" y="1863"/>
                  <a:pt x="1062" y="1870"/>
                </a:cubicBezTo>
                <a:cubicBezTo>
                  <a:pt x="1062" y="1872"/>
                  <a:pt x="1062" y="1872"/>
                  <a:pt x="1062" y="1872"/>
                </a:cubicBezTo>
                <a:cubicBezTo>
                  <a:pt x="1062" y="1873"/>
                  <a:pt x="1062" y="1874"/>
                  <a:pt x="1061" y="1876"/>
                </a:cubicBezTo>
                <a:cubicBezTo>
                  <a:pt x="1054" y="1889"/>
                  <a:pt x="1022" y="1885"/>
                  <a:pt x="1010" y="1885"/>
                </a:cubicBezTo>
                <a:cubicBezTo>
                  <a:pt x="1003" y="1885"/>
                  <a:pt x="996" y="1885"/>
                  <a:pt x="989" y="1885"/>
                </a:cubicBezTo>
                <a:cubicBezTo>
                  <a:pt x="983" y="1885"/>
                  <a:pt x="974" y="1884"/>
                  <a:pt x="969" y="1879"/>
                </a:cubicBezTo>
                <a:cubicBezTo>
                  <a:pt x="969" y="1879"/>
                  <a:pt x="969" y="1879"/>
                  <a:pt x="968" y="1879"/>
                </a:cubicBezTo>
                <a:cubicBezTo>
                  <a:pt x="968" y="1879"/>
                  <a:pt x="968" y="1878"/>
                  <a:pt x="968" y="1878"/>
                </a:cubicBezTo>
                <a:cubicBezTo>
                  <a:pt x="967" y="1878"/>
                  <a:pt x="967" y="1878"/>
                  <a:pt x="967" y="1877"/>
                </a:cubicBezTo>
                <a:cubicBezTo>
                  <a:pt x="967" y="1877"/>
                  <a:pt x="967" y="1877"/>
                  <a:pt x="967" y="1877"/>
                </a:cubicBezTo>
                <a:cubicBezTo>
                  <a:pt x="967" y="1877"/>
                  <a:pt x="967" y="1877"/>
                  <a:pt x="967" y="1877"/>
                </a:cubicBezTo>
                <a:cubicBezTo>
                  <a:pt x="966" y="1876"/>
                  <a:pt x="966" y="1876"/>
                  <a:pt x="966" y="1875"/>
                </a:cubicBezTo>
                <a:cubicBezTo>
                  <a:pt x="965" y="1874"/>
                  <a:pt x="965" y="1873"/>
                  <a:pt x="965" y="1872"/>
                </a:cubicBezTo>
                <a:lnTo>
                  <a:pt x="965" y="1871"/>
                </a:lnTo>
                <a:close/>
                <a:moveTo>
                  <a:pt x="956" y="1955"/>
                </a:moveTo>
                <a:cubicBezTo>
                  <a:pt x="956" y="1952"/>
                  <a:pt x="956" y="1952"/>
                  <a:pt x="956" y="1952"/>
                </a:cubicBezTo>
                <a:cubicBezTo>
                  <a:pt x="956" y="1952"/>
                  <a:pt x="956" y="1951"/>
                  <a:pt x="956" y="1951"/>
                </a:cubicBezTo>
                <a:cubicBezTo>
                  <a:pt x="957" y="1943"/>
                  <a:pt x="958" y="1935"/>
                  <a:pt x="959" y="1926"/>
                </a:cubicBezTo>
                <a:cubicBezTo>
                  <a:pt x="959" y="1926"/>
                  <a:pt x="959" y="1926"/>
                  <a:pt x="959" y="1926"/>
                </a:cubicBezTo>
                <a:cubicBezTo>
                  <a:pt x="959" y="1926"/>
                  <a:pt x="959" y="1926"/>
                  <a:pt x="959" y="1925"/>
                </a:cubicBezTo>
                <a:cubicBezTo>
                  <a:pt x="963" y="1907"/>
                  <a:pt x="999" y="1911"/>
                  <a:pt x="1013" y="1911"/>
                </a:cubicBezTo>
                <a:cubicBezTo>
                  <a:pt x="1025" y="1911"/>
                  <a:pt x="1055" y="1908"/>
                  <a:pt x="1061" y="1921"/>
                </a:cubicBezTo>
                <a:cubicBezTo>
                  <a:pt x="1062" y="1923"/>
                  <a:pt x="1063" y="1924"/>
                  <a:pt x="1063" y="1926"/>
                </a:cubicBezTo>
                <a:cubicBezTo>
                  <a:pt x="1063" y="1940"/>
                  <a:pt x="1063" y="1940"/>
                  <a:pt x="1063" y="1940"/>
                </a:cubicBezTo>
                <a:cubicBezTo>
                  <a:pt x="1063" y="1945"/>
                  <a:pt x="1063" y="1949"/>
                  <a:pt x="1063" y="1953"/>
                </a:cubicBezTo>
                <a:cubicBezTo>
                  <a:pt x="1063" y="1953"/>
                  <a:pt x="1063" y="1953"/>
                  <a:pt x="1063" y="1953"/>
                </a:cubicBezTo>
                <a:cubicBezTo>
                  <a:pt x="1063" y="1955"/>
                  <a:pt x="1063" y="1955"/>
                  <a:pt x="1063" y="1955"/>
                </a:cubicBezTo>
                <a:cubicBezTo>
                  <a:pt x="1063" y="1957"/>
                  <a:pt x="1062" y="1959"/>
                  <a:pt x="1061" y="1961"/>
                </a:cubicBezTo>
                <a:cubicBezTo>
                  <a:pt x="1061" y="1962"/>
                  <a:pt x="1060" y="1962"/>
                  <a:pt x="1060" y="1962"/>
                </a:cubicBezTo>
                <a:cubicBezTo>
                  <a:pt x="1060" y="1963"/>
                  <a:pt x="1059" y="1963"/>
                  <a:pt x="1059" y="1964"/>
                </a:cubicBezTo>
                <a:cubicBezTo>
                  <a:pt x="1058" y="1964"/>
                  <a:pt x="1058" y="1964"/>
                  <a:pt x="1058" y="1964"/>
                </a:cubicBezTo>
                <a:cubicBezTo>
                  <a:pt x="1055" y="1967"/>
                  <a:pt x="1051" y="1969"/>
                  <a:pt x="1046" y="1970"/>
                </a:cubicBezTo>
                <a:cubicBezTo>
                  <a:pt x="1046" y="1970"/>
                  <a:pt x="1046" y="1970"/>
                  <a:pt x="1046" y="1970"/>
                </a:cubicBezTo>
                <a:cubicBezTo>
                  <a:pt x="1046" y="1970"/>
                  <a:pt x="1046" y="1970"/>
                  <a:pt x="1046" y="1970"/>
                </a:cubicBezTo>
                <a:cubicBezTo>
                  <a:pt x="1044" y="1971"/>
                  <a:pt x="1043" y="1971"/>
                  <a:pt x="1041" y="1971"/>
                </a:cubicBezTo>
                <a:cubicBezTo>
                  <a:pt x="1041" y="1971"/>
                  <a:pt x="1040" y="1971"/>
                  <a:pt x="1040" y="1971"/>
                </a:cubicBezTo>
                <a:cubicBezTo>
                  <a:pt x="1038" y="1971"/>
                  <a:pt x="1037" y="1972"/>
                  <a:pt x="1035" y="1972"/>
                </a:cubicBezTo>
                <a:cubicBezTo>
                  <a:pt x="1035" y="1972"/>
                  <a:pt x="1035" y="1972"/>
                  <a:pt x="1035" y="1972"/>
                </a:cubicBezTo>
                <a:cubicBezTo>
                  <a:pt x="982" y="1972"/>
                  <a:pt x="982" y="1972"/>
                  <a:pt x="982" y="1972"/>
                </a:cubicBezTo>
                <a:cubicBezTo>
                  <a:pt x="976" y="1972"/>
                  <a:pt x="969" y="1971"/>
                  <a:pt x="963" y="1967"/>
                </a:cubicBezTo>
                <a:cubicBezTo>
                  <a:pt x="963" y="1967"/>
                  <a:pt x="963" y="1967"/>
                  <a:pt x="963" y="1967"/>
                </a:cubicBezTo>
                <a:cubicBezTo>
                  <a:pt x="963" y="1967"/>
                  <a:pt x="963" y="1967"/>
                  <a:pt x="963" y="1967"/>
                </a:cubicBezTo>
                <a:cubicBezTo>
                  <a:pt x="962" y="1966"/>
                  <a:pt x="961" y="1965"/>
                  <a:pt x="960" y="1964"/>
                </a:cubicBezTo>
                <a:cubicBezTo>
                  <a:pt x="959" y="1964"/>
                  <a:pt x="958" y="1963"/>
                  <a:pt x="958" y="1962"/>
                </a:cubicBezTo>
                <a:cubicBezTo>
                  <a:pt x="958" y="1962"/>
                  <a:pt x="958" y="1962"/>
                  <a:pt x="957" y="1962"/>
                </a:cubicBezTo>
                <a:cubicBezTo>
                  <a:pt x="956" y="1960"/>
                  <a:pt x="956" y="1957"/>
                  <a:pt x="956" y="1955"/>
                </a:cubicBezTo>
                <a:close/>
                <a:moveTo>
                  <a:pt x="820" y="1872"/>
                </a:moveTo>
                <a:cubicBezTo>
                  <a:pt x="820" y="1872"/>
                  <a:pt x="820" y="1872"/>
                  <a:pt x="820" y="1872"/>
                </a:cubicBezTo>
                <a:cubicBezTo>
                  <a:pt x="820" y="1872"/>
                  <a:pt x="820" y="1872"/>
                  <a:pt x="820" y="1872"/>
                </a:cubicBezTo>
                <a:cubicBezTo>
                  <a:pt x="820" y="1870"/>
                  <a:pt x="821" y="1868"/>
                  <a:pt x="822" y="1866"/>
                </a:cubicBezTo>
                <a:cubicBezTo>
                  <a:pt x="823" y="1861"/>
                  <a:pt x="824" y="1854"/>
                  <a:pt x="827" y="1849"/>
                </a:cubicBezTo>
                <a:cubicBezTo>
                  <a:pt x="827" y="1848"/>
                  <a:pt x="827" y="1848"/>
                  <a:pt x="827" y="1848"/>
                </a:cubicBezTo>
                <a:cubicBezTo>
                  <a:pt x="827" y="1847"/>
                  <a:pt x="829" y="1845"/>
                  <a:pt x="830" y="1844"/>
                </a:cubicBezTo>
                <a:cubicBezTo>
                  <a:pt x="831" y="1843"/>
                  <a:pt x="832" y="1842"/>
                  <a:pt x="833" y="1841"/>
                </a:cubicBezTo>
                <a:cubicBezTo>
                  <a:pt x="837" y="1839"/>
                  <a:pt x="840" y="1838"/>
                  <a:pt x="844" y="1837"/>
                </a:cubicBezTo>
                <a:cubicBezTo>
                  <a:pt x="845" y="1837"/>
                  <a:pt x="845" y="1837"/>
                  <a:pt x="845" y="1837"/>
                </a:cubicBezTo>
                <a:cubicBezTo>
                  <a:pt x="848" y="1836"/>
                  <a:pt x="851" y="1836"/>
                  <a:pt x="855" y="1836"/>
                </a:cubicBezTo>
                <a:cubicBezTo>
                  <a:pt x="859" y="1836"/>
                  <a:pt x="859" y="1836"/>
                  <a:pt x="859" y="1836"/>
                </a:cubicBezTo>
                <a:cubicBezTo>
                  <a:pt x="861" y="1836"/>
                  <a:pt x="862" y="1836"/>
                  <a:pt x="864" y="1836"/>
                </a:cubicBezTo>
                <a:cubicBezTo>
                  <a:pt x="873" y="1836"/>
                  <a:pt x="883" y="1836"/>
                  <a:pt x="893" y="1836"/>
                </a:cubicBezTo>
                <a:cubicBezTo>
                  <a:pt x="894" y="1836"/>
                  <a:pt x="896" y="1836"/>
                  <a:pt x="897" y="1836"/>
                </a:cubicBezTo>
                <a:cubicBezTo>
                  <a:pt x="899" y="1836"/>
                  <a:pt x="899" y="1836"/>
                  <a:pt x="899" y="1836"/>
                </a:cubicBezTo>
                <a:cubicBezTo>
                  <a:pt x="899" y="1836"/>
                  <a:pt x="899" y="1836"/>
                  <a:pt x="900" y="1836"/>
                </a:cubicBezTo>
                <a:cubicBezTo>
                  <a:pt x="901" y="1836"/>
                  <a:pt x="902" y="1836"/>
                  <a:pt x="904" y="1836"/>
                </a:cubicBezTo>
                <a:cubicBezTo>
                  <a:pt x="904" y="1836"/>
                  <a:pt x="904" y="1836"/>
                  <a:pt x="904" y="1836"/>
                </a:cubicBezTo>
                <a:cubicBezTo>
                  <a:pt x="911" y="1837"/>
                  <a:pt x="919" y="1839"/>
                  <a:pt x="921" y="1846"/>
                </a:cubicBezTo>
                <a:cubicBezTo>
                  <a:pt x="921" y="1846"/>
                  <a:pt x="921" y="1846"/>
                  <a:pt x="921" y="1846"/>
                </a:cubicBezTo>
                <a:cubicBezTo>
                  <a:pt x="921" y="1846"/>
                  <a:pt x="921" y="1846"/>
                  <a:pt x="921" y="1846"/>
                </a:cubicBezTo>
                <a:cubicBezTo>
                  <a:pt x="921" y="1854"/>
                  <a:pt x="918" y="1863"/>
                  <a:pt x="917" y="1870"/>
                </a:cubicBezTo>
                <a:cubicBezTo>
                  <a:pt x="917" y="1870"/>
                  <a:pt x="917" y="1870"/>
                  <a:pt x="917" y="1870"/>
                </a:cubicBezTo>
                <a:cubicBezTo>
                  <a:pt x="917" y="1872"/>
                  <a:pt x="917" y="1872"/>
                  <a:pt x="917" y="1872"/>
                </a:cubicBezTo>
                <a:cubicBezTo>
                  <a:pt x="916" y="1873"/>
                  <a:pt x="916" y="1875"/>
                  <a:pt x="914" y="1876"/>
                </a:cubicBezTo>
                <a:cubicBezTo>
                  <a:pt x="914" y="1876"/>
                  <a:pt x="914" y="1877"/>
                  <a:pt x="914" y="1877"/>
                </a:cubicBezTo>
                <a:cubicBezTo>
                  <a:pt x="914" y="1877"/>
                  <a:pt x="914" y="1877"/>
                  <a:pt x="914" y="1877"/>
                </a:cubicBezTo>
                <a:cubicBezTo>
                  <a:pt x="914" y="1877"/>
                  <a:pt x="914" y="1877"/>
                  <a:pt x="914" y="1877"/>
                </a:cubicBezTo>
                <a:cubicBezTo>
                  <a:pt x="904" y="1889"/>
                  <a:pt x="878" y="1886"/>
                  <a:pt x="865" y="1886"/>
                </a:cubicBezTo>
                <a:cubicBezTo>
                  <a:pt x="857" y="1886"/>
                  <a:pt x="849" y="1886"/>
                  <a:pt x="841" y="1886"/>
                </a:cubicBezTo>
                <a:cubicBezTo>
                  <a:pt x="834" y="1886"/>
                  <a:pt x="824" y="1884"/>
                  <a:pt x="820" y="1877"/>
                </a:cubicBezTo>
                <a:cubicBezTo>
                  <a:pt x="820" y="1877"/>
                  <a:pt x="820" y="1876"/>
                  <a:pt x="820" y="1875"/>
                </a:cubicBezTo>
                <a:cubicBezTo>
                  <a:pt x="820" y="1875"/>
                  <a:pt x="820" y="1875"/>
                  <a:pt x="820" y="1874"/>
                </a:cubicBezTo>
                <a:cubicBezTo>
                  <a:pt x="820" y="1873"/>
                  <a:pt x="820" y="1873"/>
                  <a:pt x="820" y="1872"/>
                </a:cubicBezTo>
                <a:close/>
                <a:moveTo>
                  <a:pt x="795" y="1956"/>
                </a:moveTo>
                <a:cubicBezTo>
                  <a:pt x="796" y="1952"/>
                  <a:pt x="796" y="1952"/>
                  <a:pt x="796" y="1952"/>
                </a:cubicBezTo>
                <a:cubicBezTo>
                  <a:pt x="796" y="1952"/>
                  <a:pt x="796" y="1952"/>
                  <a:pt x="796" y="1952"/>
                </a:cubicBezTo>
                <a:cubicBezTo>
                  <a:pt x="796" y="1951"/>
                  <a:pt x="796" y="1951"/>
                  <a:pt x="796" y="1950"/>
                </a:cubicBezTo>
                <a:cubicBezTo>
                  <a:pt x="803" y="1926"/>
                  <a:pt x="803" y="1926"/>
                  <a:pt x="803" y="1926"/>
                </a:cubicBezTo>
                <a:cubicBezTo>
                  <a:pt x="804" y="1926"/>
                  <a:pt x="804" y="1926"/>
                  <a:pt x="804" y="1925"/>
                </a:cubicBezTo>
                <a:cubicBezTo>
                  <a:pt x="811" y="1908"/>
                  <a:pt x="843" y="1911"/>
                  <a:pt x="859" y="1911"/>
                </a:cubicBezTo>
                <a:cubicBezTo>
                  <a:pt x="865" y="1911"/>
                  <a:pt x="877" y="1910"/>
                  <a:pt x="888" y="1912"/>
                </a:cubicBezTo>
                <a:cubicBezTo>
                  <a:pt x="890" y="1912"/>
                  <a:pt x="891" y="1912"/>
                  <a:pt x="893" y="1913"/>
                </a:cubicBezTo>
                <a:cubicBezTo>
                  <a:pt x="894" y="1913"/>
                  <a:pt x="894" y="1913"/>
                  <a:pt x="894" y="1913"/>
                </a:cubicBezTo>
                <a:cubicBezTo>
                  <a:pt x="899" y="1914"/>
                  <a:pt x="903" y="1916"/>
                  <a:pt x="905" y="1920"/>
                </a:cubicBezTo>
                <a:cubicBezTo>
                  <a:pt x="906" y="1920"/>
                  <a:pt x="906" y="1920"/>
                  <a:pt x="906" y="1920"/>
                </a:cubicBezTo>
                <a:cubicBezTo>
                  <a:pt x="906" y="1921"/>
                  <a:pt x="906" y="1921"/>
                  <a:pt x="906" y="1921"/>
                </a:cubicBezTo>
                <a:cubicBezTo>
                  <a:pt x="906" y="1921"/>
                  <a:pt x="906" y="1921"/>
                  <a:pt x="906" y="1921"/>
                </a:cubicBezTo>
                <a:cubicBezTo>
                  <a:pt x="907" y="1923"/>
                  <a:pt x="907" y="1924"/>
                  <a:pt x="907" y="1926"/>
                </a:cubicBezTo>
                <a:cubicBezTo>
                  <a:pt x="907" y="1928"/>
                  <a:pt x="907" y="1928"/>
                  <a:pt x="907" y="1928"/>
                </a:cubicBezTo>
                <a:cubicBezTo>
                  <a:pt x="907" y="1928"/>
                  <a:pt x="907" y="1928"/>
                  <a:pt x="907" y="1928"/>
                </a:cubicBezTo>
                <a:cubicBezTo>
                  <a:pt x="906" y="1932"/>
                  <a:pt x="905" y="1936"/>
                  <a:pt x="904" y="1941"/>
                </a:cubicBezTo>
                <a:cubicBezTo>
                  <a:pt x="902" y="1955"/>
                  <a:pt x="902" y="1955"/>
                  <a:pt x="902" y="1955"/>
                </a:cubicBezTo>
                <a:cubicBezTo>
                  <a:pt x="901" y="1958"/>
                  <a:pt x="900" y="1960"/>
                  <a:pt x="899" y="1962"/>
                </a:cubicBezTo>
                <a:cubicBezTo>
                  <a:pt x="898" y="1962"/>
                  <a:pt x="898" y="1962"/>
                  <a:pt x="898" y="1962"/>
                </a:cubicBezTo>
                <a:cubicBezTo>
                  <a:pt x="898" y="1963"/>
                  <a:pt x="897" y="1963"/>
                  <a:pt x="897" y="1963"/>
                </a:cubicBezTo>
                <a:cubicBezTo>
                  <a:pt x="897" y="1964"/>
                  <a:pt x="896" y="1964"/>
                  <a:pt x="895" y="1965"/>
                </a:cubicBezTo>
                <a:cubicBezTo>
                  <a:pt x="891" y="1968"/>
                  <a:pt x="887" y="1969"/>
                  <a:pt x="882" y="1971"/>
                </a:cubicBezTo>
                <a:cubicBezTo>
                  <a:pt x="882" y="1971"/>
                  <a:pt x="882" y="1971"/>
                  <a:pt x="882" y="1971"/>
                </a:cubicBezTo>
                <a:cubicBezTo>
                  <a:pt x="882" y="1971"/>
                  <a:pt x="882" y="1971"/>
                  <a:pt x="882" y="1971"/>
                </a:cubicBezTo>
                <a:cubicBezTo>
                  <a:pt x="880" y="1971"/>
                  <a:pt x="879" y="1971"/>
                  <a:pt x="877" y="1971"/>
                </a:cubicBezTo>
                <a:cubicBezTo>
                  <a:pt x="877" y="1972"/>
                  <a:pt x="876" y="1972"/>
                  <a:pt x="876" y="1972"/>
                </a:cubicBezTo>
                <a:cubicBezTo>
                  <a:pt x="874" y="1972"/>
                  <a:pt x="872" y="1972"/>
                  <a:pt x="871" y="1972"/>
                </a:cubicBezTo>
                <a:cubicBezTo>
                  <a:pt x="871" y="1972"/>
                  <a:pt x="871" y="1972"/>
                  <a:pt x="871" y="1972"/>
                </a:cubicBezTo>
                <a:cubicBezTo>
                  <a:pt x="818" y="1972"/>
                  <a:pt x="818" y="1972"/>
                  <a:pt x="818" y="1972"/>
                </a:cubicBezTo>
                <a:cubicBezTo>
                  <a:pt x="812" y="1972"/>
                  <a:pt x="805" y="1971"/>
                  <a:pt x="799" y="1967"/>
                </a:cubicBezTo>
                <a:cubicBezTo>
                  <a:pt x="799" y="1967"/>
                  <a:pt x="799" y="1967"/>
                  <a:pt x="799" y="1967"/>
                </a:cubicBezTo>
                <a:cubicBezTo>
                  <a:pt x="799" y="1967"/>
                  <a:pt x="799" y="1967"/>
                  <a:pt x="799" y="1967"/>
                </a:cubicBezTo>
                <a:cubicBezTo>
                  <a:pt x="798" y="1967"/>
                  <a:pt x="797" y="1966"/>
                  <a:pt x="797" y="1965"/>
                </a:cubicBezTo>
                <a:cubicBezTo>
                  <a:pt x="796" y="1964"/>
                  <a:pt x="796" y="1963"/>
                  <a:pt x="795" y="1963"/>
                </a:cubicBezTo>
                <a:cubicBezTo>
                  <a:pt x="795" y="1962"/>
                  <a:pt x="795" y="1962"/>
                  <a:pt x="795" y="1962"/>
                </a:cubicBezTo>
                <a:cubicBezTo>
                  <a:pt x="794" y="1960"/>
                  <a:pt x="794" y="1958"/>
                  <a:pt x="795" y="1956"/>
                </a:cubicBezTo>
                <a:close/>
                <a:moveTo>
                  <a:pt x="674" y="1875"/>
                </a:moveTo>
                <a:cubicBezTo>
                  <a:pt x="674" y="1872"/>
                  <a:pt x="676" y="1869"/>
                  <a:pt x="677" y="1867"/>
                </a:cubicBezTo>
                <a:cubicBezTo>
                  <a:pt x="680" y="1861"/>
                  <a:pt x="683" y="1852"/>
                  <a:pt x="687" y="1847"/>
                </a:cubicBezTo>
                <a:cubicBezTo>
                  <a:pt x="688" y="1846"/>
                  <a:pt x="688" y="1846"/>
                  <a:pt x="688" y="1846"/>
                </a:cubicBezTo>
                <a:cubicBezTo>
                  <a:pt x="688" y="1846"/>
                  <a:pt x="689" y="1845"/>
                  <a:pt x="689" y="1845"/>
                </a:cubicBezTo>
                <a:cubicBezTo>
                  <a:pt x="689" y="1845"/>
                  <a:pt x="689" y="1845"/>
                  <a:pt x="690" y="1844"/>
                </a:cubicBezTo>
                <a:cubicBezTo>
                  <a:pt x="690" y="1844"/>
                  <a:pt x="690" y="1844"/>
                  <a:pt x="690" y="1844"/>
                </a:cubicBezTo>
                <a:cubicBezTo>
                  <a:pt x="690" y="1844"/>
                  <a:pt x="691" y="1844"/>
                  <a:pt x="691" y="1843"/>
                </a:cubicBezTo>
                <a:cubicBezTo>
                  <a:pt x="695" y="1840"/>
                  <a:pt x="700" y="1838"/>
                  <a:pt x="706" y="1838"/>
                </a:cubicBezTo>
                <a:cubicBezTo>
                  <a:pt x="706" y="1837"/>
                  <a:pt x="706" y="1837"/>
                  <a:pt x="706" y="1837"/>
                </a:cubicBezTo>
                <a:cubicBezTo>
                  <a:pt x="709" y="1837"/>
                  <a:pt x="713" y="1836"/>
                  <a:pt x="716" y="1836"/>
                </a:cubicBezTo>
                <a:cubicBezTo>
                  <a:pt x="734" y="1836"/>
                  <a:pt x="734" y="1836"/>
                  <a:pt x="734" y="1836"/>
                </a:cubicBezTo>
                <a:cubicBezTo>
                  <a:pt x="740" y="1836"/>
                  <a:pt x="746" y="1836"/>
                  <a:pt x="751" y="1836"/>
                </a:cubicBezTo>
                <a:cubicBezTo>
                  <a:pt x="759" y="1836"/>
                  <a:pt x="771" y="1835"/>
                  <a:pt x="777" y="1841"/>
                </a:cubicBezTo>
                <a:cubicBezTo>
                  <a:pt x="778" y="1841"/>
                  <a:pt x="778" y="1842"/>
                  <a:pt x="778" y="1842"/>
                </a:cubicBezTo>
                <a:cubicBezTo>
                  <a:pt x="778" y="1842"/>
                  <a:pt x="779" y="1842"/>
                  <a:pt x="779" y="1842"/>
                </a:cubicBezTo>
                <a:cubicBezTo>
                  <a:pt x="779" y="1842"/>
                  <a:pt x="779" y="1843"/>
                  <a:pt x="779" y="1843"/>
                </a:cubicBezTo>
                <a:cubicBezTo>
                  <a:pt x="779" y="1843"/>
                  <a:pt x="779" y="1843"/>
                  <a:pt x="780" y="1844"/>
                </a:cubicBezTo>
                <a:cubicBezTo>
                  <a:pt x="780" y="1845"/>
                  <a:pt x="780" y="1846"/>
                  <a:pt x="780" y="1847"/>
                </a:cubicBezTo>
                <a:cubicBezTo>
                  <a:pt x="779" y="1854"/>
                  <a:pt x="774" y="1863"/>
                  <a:pt x="773" y="1867"/>
                </a:cubicBezTo>
                <a:cubicBezTo>
                  <a:pt x="773" y="1867"/>
                  <a:pt x="773" y="1867"/>
                  <a:pt x="773" y="1867"/>
                </a:cubicBezTo>
                <a:cubicBezTo>
                  <a:pt x="772" y="1869"/>
                  <a:pt x="772" y="1870"/>
                  <a:pt x="771" y="1871"/>
                </a:cubicBezTo>
                <a:cubicBezTo>
                  <a:pt x="771" y="1872"/>
                  <a:pt x="771" y="1872"/>
                  <a:pt x="771" y="1872"/>
                </a:cubicBezTo>
                <a:cubicBezTo>
                  <a:pt x="771" y="1873"/>
                  <a:pt x="771" y="1873"/>
                  <a:pt x="770" y="1873"/>
                </a:cubicBezTo>
                <a:cubicBezTo>
                  <a:pt x="770" y="1874"/>
                  <a:pt x="770" y="1874"/>
                  <a:pt x="770" y="1874"/>
                </a:cubicBezTo>
                <a:cubicBezTo>
                  <a:pt x="770" y="1875"/>
                  <a:pt x="769" y="1875"/>
                  <a:pt x="769" y="1876"/>
                </a:cubicBezTo>
                <a:cubicBezTo>
                  <a:pt x="769" y="1876"/>
                  <a:pt x="769" y="1876"/>
                  <a:pt x="768" y="1876"/>
                </a:cubicBezTo>
                <a:cubicBezTo>
                  <a:pt x="768" y="1876"/>
                  <a:pt x="768" y="1877"/>
                  <a:pt x="768" y="1877"/>
                </a:cubicBezTo>
                <a:cubicBezTo>
                  <a:pt x="768" y="1877"/>
                  <a:pt x="767" y="1877"/>
                  <a:pt x="767" y="1877"/>
                </a:cubicBezTo>
                <a:cubicBezTo>
                  <a:pt x="766" y="1878"/>
                  <a:pt x="765" y="1879"/>
                  <a:pt x="764" y="1880"/>
                </a:cubicBezTo>
                <a:cubicBezTo>
                  <a:pt x="763" y="1880"/>
                  <a:pt x="762" y="1881"/>
                  <a:pt x="761" y="1881"/>
                </a:cubicBezTo>
                <a:cubicBezTo>
                  <a:pt x="760" y="1882"/>
                  <a:pt x="760" y="1882"/>
                  <a:pt x="760" y="1882"/>
                </a:cubicBezTo>
                <a:cubicBezTo>
                  <a:pt x="760" y="1882"/>
                  <a:pt x="760" y="1882"/>
                  <a:pt x="760" y="1882"/>
                </a:cubicBezTo>
                <a:cubicBezTo>
                  <a:pt x="756" y="1883"/>
                  <a:pt x="752" y="1885"/>
                  <a:pt x="749" y="1885"/>
                </a:cubicBezTo>
                <a:cubicBezTo>
                  <a:pt x="748" y="1885"/>
                  <a:pt x="746" y="1885"/>
                  <a:pt x="745" y="1886"/>
                </a:cubicBezTo>
                <a:cubicBezTo>
                  <a:pt x="745" y="1886"/>
                  <a:pt x="745" y="1886"/>
                  <a:pt x="745" y="1886"/>
                </a:cubicBezTo>
                <a:cubicBezTo>
                  <a:pt x="738" y="1886"/>
                  <a:pt x="730" y="1886"/>
                  <a:pt x="723" y="1886"/>
                </a:cubicBezTo>
                <a:cubicBezTo>
                  <a:pt x="693" y="1886"/>
                  <a:pt x="693" y="1886"/>
                  <a:pt x="693" y="1886"/>
                </a:cubicBezTo>
                <a:cubicBezTo>
                  <a:pt x="687" y="1886"/>
                  <a:pt x="676" y="1885"/>
                  <a:pt x="674" y="1878"/>
                </a:cubicBezTo>
                <a:cubicBezTo>
                  <a:pt x="673" y="1877"/>
                  <a:pt x="673" y="1876"/>
                  <a:pt x="673" y="1876"/>
                </a:cubicBezTo>
                <a:cubicBezTo>
                  <a:pt x="673" y="1875"/>
                  <a:pt x="674" y="1875"/>
                  <a:pt x="674" y="1875"/>
                </a:cubicBezTo>
                <a:close/>
                <a:moveTo>
                  <a:pt x="647" y="1928"/>
                </a:moveTo>
                <a:cubicBezTo>
                  <a:pt x="648" y="1927"/>
                  <a:pt x="648" y="1927"/>
                  <a:pt x="648" y="1927"/>
                </a:cubicBezTo>
                <a:cubicBezTo>
                  <a:pt x="648" y="1926"/>
                  <a:pt x="648" y="1926"/>
                  <a:pt x="648" y="1926"/>
                </a:cubicBezTo>
                <a:cubicBezTo>
                  <a:pt x="649" y="1925"/>
                  <a:pt x="649" y="1924"/>
                  <a:pt x="650" y="1924"/>
                </a:cubicBezTo>
                <a:cubicBezTo>
                  <a:pt x="650" y="1924"/>
                  <a:pt x="650" y="1924"/>
                  <a:pt x="650" y="1924"/>
                </a:cubicBezTo>
                <a:cubicBezTo>
                  <a:pt x="661" y="1909"/>
                  <a:pt x="687" y="1912"/>
                  <a:pt x="703" y="1912"/>
                </a:cubicBezTo>
                <a:cubicBezTo>
                  <a:pt x="703" y="1912"/>
                  <a:pt x="703" y="1912"/>
                  <a:pt x="703" y="1912"/>
                </a:cubicBezTo>
                <a:cubicBezTo>
                  <a:pt x="708" y="1912"/>
                  <a:pt x="720" y="1911"/>
                  <a:pt x="730" y="1912"/>
                </a:cubicBezTo>
                <a:cubicBezTo>
                  <a:pt x="734" y="1912"/>
                  <a:pt x="737" y="1912"/>
                  <a:pt x="740" y="1913"/>
                </a:cubicBezTo>
                <a:cubicBezTo>
                  <a:pt x="742" y="1913"/>
                  <a:pt x="744" y="1914"/>
                  <a:pt x="745" y="1915"/>
                </a:cubicBezTo>
                <a:cubicBezTo>
                  <a:pt x="749" y="1917"/>
                  <a:pt x="752" y="1919"/>
                  <a:pt x="752" y="1923"/>
                </a:cubicBezTo>
                <a:cubicBezTo>
                  <a:pt x="752" y="1923"/>
                  <a:pt x="752" y="1924"/>
                  <a:pt x="752" y="1924"/>
                </a:cubicBezTo>
                <a:cubicBezTo>
                  <a:pt x="752" y="1924"/>
                  <a:pt x="752" y="1924"/>
                  <a:pt x="752" y="1924"/>
                </a:cubicBezTo>
                <a:cubicBezTo>
                  <a:pt x="752" y="1925"/>
                  <a:pt x="751" y="1926"/>
                  <a:pt x="751" y="1927"/>
                </a:cubicBezTo>
                <a:cubicBezTo>
                  <a:pt x="741" y="1956"/>
                  <a:pt x="741" y="1956"/>
                  <a:pt x="741" y="1956"/>
                </a:cubicBezTo>
                <a:cubicBezTo>
                  <a:pt x="740" y="1958"/>
                  <a:pt x="738" y="1960"/>
                  <a:pt x="736" y="1962"/>
                </a:cubicBezTo>
                <a:cubicBezTo>
                  <a:pt x="734" y="1964"/>
                  <a:pt x="731" y="1966"/>
                  <a:pt x="728" y="1967"/>
                </a:cubicBezTo>
                <a:cubicBezTo>
                  <a:pt x="728" y="1968"/>
                  <a:pt x="727" y="1968"/>
                  <a:pt x="727" y="1968"/>
                </a:cubicBezTo>
                <a:cubicBezTo>
                  <a:pt x="723" y="1970"/>
                  <a:pt x="718" y="1971"/>
                  <a:pt x="713" y="1972"/>
                </a:cubicBezTo>
                <a:cubicBezTo>
                  <a:pt x="713" y="1972"/>
                  <a:pt x="713" y="1972"/>
                  <a:pt x="713" y="1972"/>
                </a:cubicBezTo>
                <a:cubicBezTo>
                  <a:pt x="712" y="1972"/>
                  <a:pt x="711" y="1972"/>
                  <a:pt x="710" y="1972"/>
                </a:cubicBezTo>
                <a:cubicBezTo>
                  <a:pt x="701" y="1973"/>
                  <a:pt x="692" y="1972"/>
                  <a:pt x="682" y="1972"/>
                </a:cubicBezTo>
                <a:cubicBezTo>
                  <a:pt x="673" y="1973"/>
                  <a:pt x="663" y="1973"/>
                  <a:pt x="654" y="1973"/>
                </a:cubicBezTo>
                <a:cubicBezTo>
                  <a:pt x="647" y="1973"/>
                  <a:pt x="638" y="1971"/>
                  <a:pt x="634" y="1966"/>
                </a:cubicBezTo>
                <a:cubicBezTo>
                  <a:pt x="634" y="1965"/>
                  <a:pt x="634" y="1965"/>
                  <a:pt x="633" y="1965"/>
                </a:cubicBezTo>
                <a:cubicBezTo>
                  <a:pt x="633" y="1964"/>
                  <a:pt x="633" y="1964"/>
                  <a:pt x="633" y="1964"/>
                </a:cubicBezTo>
                <a:cubicBezTo>
                  <a:pt x="633" y="1963"/>
                  <a:pt x="633" y="1963"/>
                  <a:pt x="632" y="1963"/>
                </a:cubicBezTo>
                <a:cubicBezTo>
                  <a:pt x="632" y="1963"/>
                  <a:pt x="632" y="1962"/>
                  <a:pt x="632" y="1962"/>
                </a:cubicBezTo>
                <a:cubicBezTo>
                  <a:pt x="632" y="1962"/>
                  <a:pt x="632" y="1962"/>
                  <a:pt x="632" y="1962"/>
                </a:cubicBezTo>
                <a:cubicBezTo>
                  <a:pt x="632" y="1962"/>
                  <a:pt x="632" y="1961"/>
                  <a:pt x="632" y="1960"/>
                </a:cubicBezTo>
                <a:cubicBezTo>
                  <a:pt x="632" y="1959"/>
                  <a:pt x="632" y="1959"/>
                  <a:pt x="633" y="1959"/>
                </a:cubicBezTo>
                <a:cubicBezTo>
                  <a:pt x="633" y="1958"/>
                  <a:pt x="633" y="1957"/>
                  <a:pt x="633" y="1956"/>
                </a:cubicBezTo>
                <a:cubicBezTo>
                  <a:pt x="633" y="1956"/>
                  <a:pt x="633" y="1956"/>
                  <a:pt x="633" y="1956"/>
                </a:cubicBezTo>
                <a:cubicBezTo>
                  <a:pt x="634" y="1955"/>
                  <a:pt x="634" y="1955"/>
                  <a:pt x="634" y="1955"/>
                </a:cubicBezTo>
                <a:cubicBezTo>
                  <a:pt x="634" y="1954"/>
                  <a:pt x="635" y="1953"/>
                  <a:pt x="635" y="1952"/>
                </a:cubicBezTo>
                <a:cubicBezTo>
                  <a:pt x="639" y="1944"/>
                  <a:pt x="643" y="1936"/>
                  <a:pt x="647" y="1928"/>
                </a:cubicBezTo>
                <a:cubicBezTo>
                  <a:pt x="647" y="1928"/>
                  <a:pt x="647" y="1928"/>
                  <a:pt x="647" y="1928"/>
                </a:cubicBezTo>
                <a:close/>
                <a:moveTo>
                  <a:pt x="527" y="1875"/>
                </a:moveTo>
                <a:cubicBezTo>
                  <a:pt x="528" y="1873"/>
                  <a:pt x="531" y="1870"/>
                  <a:pt x="532" y="1868"/>
                </a:cubicBezTo>
                <a:cubicBezTo>
                  <a:pt x="536" y="1861"/>
                  <a:pt x="541" y="1854"/>
                  <a:pt x="546" y="1848"/>
                </a:cubicBezTo>
                <a:cubicBezTo>
                  <a:pt x="546" y="1847"/>
                  <a:pt x="546" y="1847"/>
                  <a:pt x="547" y="1847"/>
                </a:cubicBezTo>
                <a:cubicBezTo>
                  <a:pt x="547" y="1847"/>
                  <a:pt x="547" y="1847"/>
                  <a:pt x="547" y="1846"/>
                </a:cubicBezTo>
                <a:cubicBezTo>
                  <a:pt x="561" y="1833"/>
                  <a:pt x="590" y="1837"/>
                  <a:pt x="608" y="1837"/>
                </a:cubicBezTo>
                <a:cubicBezTo>
                  <a:pt x="616" y="1837"/>
                  <a:pt x="626" y="1835"/>
                  <a:pt x="634" y="1839"/>
                </a:cubicBezTo>
                <a:cubicBezTo>
                  <a:pt x="634" y="1839"/>
                  <a:pt x="634" y="1839"/>
                  <a:pt x="634" y="1839"/>
                </a:cubicBezTo>
                <a:cubicBezTo>
                  <a:pt x="634" y="1839"/>
                  <a:pt x="635" y="1839"/>
                  <a:pt x="636" y="1840"/>
                </a:cubicBezTo>
                <a:cubicBezTo>
                  <a:pt x="636" y="1840"/>
                  <a:pt x="636" y="1840"/>
                  <a:pt x="636" y="1840"/>
                </a:cubicBezTo>
                <a:cubicBezTo>
                  <a:pt x="638" y="1841"/>
                  <a:pt x="639" y="1843"/>
                  <a:pt x="639" y="1844"/>
                </a:cubicBezTo>
                <a:cubicBezTo>
                  <a:pt x="640" y="1845"/>
                  <a:pt x="640" y="1847"/>
                  <a:pt x="639" y="1849"/>
                </a:cubicBezTo>
                <a:cubicBezTo>
                  <a:pt x="638" y="1850"/>
                  <a:pt x="638" y="1850"/>
                  <a:pt x="638" y="1850"/>
                </a:cubicBezTo>
                <a:cubicBezTo>
                  <a:pt x="637" y="1854"/>
                  <a:pt x="633" y="1858"/>
                  <a:pt x="631" y="1862"/>
                </a:cubicBezTo>
                <a:cubicBezTo>
                  <a:pt x="631" y="1862"/>
                  <a:pt x="631" y="1862"/>
                  <a:pt x="631" y="1862"/>
                </a:cubicBezTo>
                <a:cubicBezTo>
                  <a:pt x="625" y="1873"/>
                  <a:pt x="625" y="1873"/>
                  <a:pt x="625" y="1873"/>
                </a:cubicBezTo>
                <a:cubicBezTo>
                  <a:pt x="624" y="1874"/>
                  <a:pt x="623" y="1876"/>
                  <a:pt x="621" y="1878"/>
                </a:cubicBezTo>
                <a:cubicBezTo>
                  <a:pt x="618" y="1879"/>
                  <a:pt x="616" y="1881"/>
                  <a:pt x="613" y="1882"/>
                </a:cubicBezTo>
                <a:cubicBezTo>
                  <a:pt x="612" y="1882"/>
                  <a:pt x="611" y="1883"/>
                  <a:pt x="610" y="1883"/>
                </a:cubicBezTo>
                <a:cubicBezTo>
                  <a:pt x="610" y="1883"/>
                  <a:pt x="609" y="1883"/>
                  <a:pt x="609" y="1884"/>
                </a:cubicBezTo>
                <a:cubicBezTo>
                  <a:pt x="609" y="1884"/>
                  <a:pt x="609" y="1884"/>
                  <a:pt x="609" y="1884"/>
                </a:cubicBezTo>
                <a:cubicBezTo>
                  <a:pt x="607" y="1884"/>
                  <a:pt x="605" y="1885"/>
                  <a:pt x="603" y="1885"/>
                </a:cubicBezTo>
                <a:cubicBezTo>
                  <a:pt x="599" y="1886"/>
                  <a:pt x="596" y="1886"/>
                  <a:pt x="592" y="1886"/>
                </a:cubicBezTo>
                <a:cubicBezTo>
                  <a:pt x="582" y="1886"/>
                  <a:pt x="582" y="1886"/>
                  <a:pt x="582" y="1886"/>
                </a:cubicBezTo>
                <a:cubicBezTo>
                  <a:pt x="582" y="1886"/>
                  <a:pt x="582" y="1886"/>
                  <a:pt x="582" y="1886"/>
                </a:cubicBezTo>
                <a:cubicBezTo>
                  <a:pt x="570" y="1886"/>
                  <a:pt x="557" y="1886"/>
                  <a:pt x="545" y="1886"/>
                </a:cubicBezTo>
                <a:cubicBezTo>
                  <a:pt x="540" y="1886"/>
                  <a:pt x="528" y="1885"/>
                  <a:pt x="527" y="1878"/>
                </a:cubicBezTo>
                <a:cubicBezTo>
                  <a:pt x="527" y="1877"/>
                  <a:pt x="527" y="1876"/>
                  <a:pt x="527" y="1875"/>
                </a:cubicBezTo>
                <a:close/>
                <a:moveTo>
                  <a:pt x="545" y="2017"/>
                </a:moveTo>
                <a:cubicBezTo>
                  <a:pt x="545" y="2017"/>
                  <a:pt x="545" y="2017"/>
                  <a:pt x="545" y="2017"/>
                </a:cubicBezTo>
                <a:cubicBezTo>
                  <a:pt x="543" y="2024"/>
                  <a:pt x="538" y="2031"/>
                  <a:pt x="534" y="2038"/>
                </a:cubicBezTo>
                <a:cubicBezTo>
                  <a:pt x="534" y="2038"/>
                  <a:pt x="534" y="2038"/>
                  <a:pt x="534" y="2038"/>
                </a:cubicBezTo>
                <a:cubicBezTo>
                  <a:pt x="530" y="2045"/>
                  <a:pt x="527" y="2053"/>
                  <a:pt x="521" y="2060"/>
                </a:cubicBezTo>
                <a:cubicBezTo>
                  <a:pt x="521" y="2061"/>
                  <a:pt x="520" y="2061"/>
                  <a:pt x="520" y="2062"/>
                </a:cubicBezTo>
                <a:cubicBezTo>
                  <a:pt x="520" y="2062"/>
                  <a:pt x="520" y="2062"/>
                  <a:pt x="520" y="2062"/>
                </a:cubicBezTo>
                <a:cubicBezTo>
                  <a:pt x="519" y="2063"/>
                  <a:pt x="518" y="2064"/>
                  <a:pt x="517" y="2064"/>
                </a:cubicBezTo>
                <a:cubicBezTo>
                  <a:pt x="517" y="2065"/>
                  <a:pt x="517" y="2065"/>
                  <a:pt x="516" y="2065"/>
                </a:cubicBezTo>
                <a:cubicBezTo>
                  <a:pt x="516" y="2065"/>
                  <a:pt x="516" y="2066"/>
                  <a:pt x="516" y="2066"/>
                </a:cubicBezTo>
                <a:cubicBezTo>
                  <a:pt x="510" y="2071"/>
                  <a:pt x="503" y="2074"/>
                  <a:pt x="496" y="2076"/>
                </a:cubicBezTo>
                <a:cubicBezTo>
                  <a:pt x="495" y="2076"/>
                  <a:pt x="494" y="2076"/>
                  <a:pt x="493" y="2077"/>
                </a:cubicBezTo>
                <a:cubicBezTo>
                  <a:pt x="489" y="2078"/>
                  <a:pt x="484" y="2078"/>
                  <a:pt x="480" y="2078"/>
                </a:cubicBezTo>
                <a:cubicBezTo>
                  <a:pt x="476" y="2078"/>
                  <a:pt x="476" y="2078"/>
                  <a:pt x="476" y="2078"/>
                </a:cubicBezTo>
                <a:cubicBezTo>
                  <a:pt x="476" y="2078"/>
                  <a:pt x="476" y="2078"/>
                  <a:pt x="476" y="2078"/>
                </a:cubicBezTo>
                <a:cubicBezTo>
                  <a:pt x="458" y="2078"/>
                  <a:pt x="439" y="2078"/>
                  <a:pt x="421" y="2079"/>
                </a:cubicBezTo>
                <a:cubicBezTo>
                  <a:pt x="419" y="2079"/>
                  <a:pt x="418" y="2078"/>
                  <a:pt x="416" y="2078"/>
                </a:cubicBezTo>
                <a:cubicBezTo>
                  <a:pt x="414" y="2078"/>
                  <a:pt x="412" y="2078"/>
                  <a:pt x="410" y="2077"/>
                </a:cubicBezTo>
                <a:cubicBezTo>
                  <a:pt x="406" y="2076"/>
                  <a:pt x="404" y="2074"/>
                  <a:pt x="402" y="2072"/>
                </a:cubicBezTo>
                <a:cubicBezTo>
                  <a:pt x="401" y="2070"/>
                  <a:pt x="400" y="2068"/>
                  <a:pt x="400" y="2066"/>
                </a:cubicBezTo>
                <a:cubicBezTo>
                  <a:pt x="400" y="2064"/>
                  <a:pt x="401" y="2062"/>
                  <a:pt x="402" y="2060"/>
                </a:cubicBezTo>
                <a:cubicBezTo>
                  <a:pt x="402" y="2059"/>
                  <a:pt x="402" y="2059"/>
                  <a:pt x="403" y="2059"/>
                </a:cubicBezTo>
                <a:cubicBezTo>
                  <a:pt x="403" y="2058"/>
                  <a:pt x="403" y="2058"/>
                  <a:pt x="403" y="2058"/>
                </a:cubicBezTo>
                <a:cubicBezTo>
                  <a:pt x="404" y="2057"/>
                  <a:pt x="404" y="2057"/>
                  <a:pt x="404" y="2057"/>
                </a:cubicBezTo>
                <a:cubicBezTo>
                  <a:pt x="404" y="2057"/>
                  <a:pt x="404" y="2057"/>
                  <a:pt x="404" y="2057"/>
                </a:cubicBezTo>
                <a:cubicBezTo>
                  <a:pt x="409" y="2050"/>
                  <a:pt x="413" y="2043"/>
                  <a:pt x="418" y="2035"/>
                </a:cubicBezTo>
                <a:cubicBezTo>
                  <a:pt x="422" y="2030"/>
                  <a:pt x="425" y="2024"/>
                  <a:pt x="430" y="2019"/>
                </a:cubicBezTo>
                <a:cubicBezTo>
                  <a:pt x="430" y="2018"/>
                  <a:pt x="431" y="2018"/>
                  <a:pt x="431" y="2017"/>
                </a:cubicBezTo>
                <a:cubicBezTo>
                  <a:pt x="431" y="2017"/>
                  <a:pt x="432" y="2017"/>
                  <a:pt x="432" y="2017"/>
                </a:cubicBezTo>
                <a:cubicBezTo>
                  <a:pt x="433" y="2016"/>
                  <a:pt x="434" y="2015"/>
                  <a:pt x="435" y="2014"/>
                </a:cubicBezTo>
                <a:cubicBezTo>
                  <a:pt x="435" y="2014"/>
                  <a:pt x="435" y="2014"/>
                  <a:pt x="435" y="2014"/>
                </a:cubicBezTo>
                <a:cubicBezTo>
                  <a:pt x="435" y="2014"/>
                  <a:pt x="435" y="2014"/>
                  <a:pt x="435" y="2014"/>
                </a:cubicBezTo>
                <a:cubicBezTo>
                  <a:pt x="441" y="2009"/>
                  <a:pt x="449" y="2006"/>
                  <a:pt x="457" y="2004"/>
                </a:cubicBezTo>
                <a:cubicBezTo>
                  <a:pt x="457" y="2004"/>
                  <a:pt x="457" y="2004"/>
                  <a:pt x="457" y="2004"/>
                </a:cubicBezTo>
                <a:cubicBezTo>
                  <a:pt x="457" y="2004"/>
                  <a:pt x="458" y="2004"/>
                  <a:pt x="458" y="2004"/>
                </a:cubicBezTo>
                <a:cubicBezTo>
                  <a:pt x="459" y="2004"/>
                  <a:pt x="461" y="2004"/>
                  <a:pt x="462" y="2004"/>
                </a:cubicBezTo>
                <a:cubicBezTo>
                  <a:pt x="463" y="2003"/>
                  <a:pt x="464" y="2003"/>
                  <a:pt x="465" y="2003"/>
                </a:cubicBezTo>
                <a:cubicBezTo>
                  <a:pt x="466" y="2003"/>
                  <a:pt x="467" y="2003"/>
                  <a:pt x="468" y="2003"/>
                </a:cubicBezTo>
                <a:cubicBezTo>
                  <a:pt x="468" y="2003"/>
                  <a:pt x="469" y="2003"/>
                  <a:pt x="470" y="2003"/>
                </a:cubicBezTo>
                <a:cubicBezTo>
                  <a:pt x="471" y="2003"/>
                  <a:pt x="471" y="2003"/>
                  <a:pt x="471" y="2003"/>
                </a:cubicBezTo>
                <a:cubicBezTo>
                  <a:pt x="471" y="2003"/>
                  <a:pt x="471" y="2003"/>
                  <a:pt x="471" y="2003"/>
                </a:cubicBezTo>
                <a:cubicBezTo>
                  <a:pt x="488" y="2003"/>
                  <a:pt x="504" y="2003"/>
                  <a:pt x="521" y="2003"/>
                </a:cubicBezTo>
                <a:cubicBezTo>
                  <a:pt x="521" y="2003"/>
                  <a:pt x="521" y="2003"/>
                  <a:pt x="521" y="2003"/>
                </a:cubicBezTo>
                <a:cubicBezTo>
                  <a:pt x="524" y="2003"/>
                  <a:pt x="524" y="2003"/>
                  <a:pt x="524" y="2003"/>
                </a:cubicBezTo>
                <a:cubicBezTo>
                  <a:pt x="528" y="2003"/>
                  <a:pt x="532" y="2003"/>
                  <a:pt x="535" y="2004"/>
                </a:cubicBezTo>
                <a:cubicBezTo>
                  <a:pt x="536" y="2004"/>
                  <a:pt x="536" y="2005"/>
                  <a:pt x="537" y="2005"/>
                </a:cubicBezTo>
                <a:cubicBezTo>
                  <a:pt x="537" y="2005"/>
                  <a:pt x="538" y="2005"/>
                  <a:pt x="538" y="2006"/>
                </a:cubicBezTo>
                <a:cubicBezTo>
                  <a:pt x="538" y="2006"/>
                  <a:pt x="539" y="2006"/>
                  <a:pt x="539" y="2006"/>
                </a:cubicBezTo>
                <a:cubicBezTo>
                  <a:pt x="543" y="2008"/>
                  <a:pt x="546" y="2012"/>
                  <a:pt x="545" y="2017"/>
                </a:cubicBezTo>
                <a:close/>
                <a:moveTo>
                  <a:pt x="579" y="1956"/>
                </a:moveTo>
                <a:cubicBezTo>
                  <a:pt x="579" y="1956"/>
                  <a:pt x="579" y="1956"/>
                  <a:pt x="579" y="1956"/>
                </a:cubicBezTo>
                <a:cubicBezTo>
                  <a:pt x="579" y="1956"/>
                  <a:pt x="579" y="1956"/>
                  <a:pt x="579" y="1956"/>
                </a:cubicBezTo>
                <a:cubicBezTo>
                  <a:pt x="578" y="1957"/>
                  <a:pt x="578" y="1958"/>
                  <a:pt x="577" y="1959"/>
                </a:cubicBezTo>
                <a:cubicBezTo>
                  <a:pt x="577" y="1959"/>
                  <a:pt x="577" y="1960"/>
                  <a:pt x="577" y="1960"/>
                </a:cubicBezTo>
                <a:cubicBezTo>
                  <a:pt x="572" y="1964"/>
                  <a:pt x="566" y="1968"/>
                  <a:pt x="560" y="1970"/>
                </a:cubicBezTo>
                <a:cubicBezTo>
                  <a:pt x="560" y="1970"/>
                  <a:pt x="560" y="1970"/>
                  <a:pt x="560" y="1970"/>
                </a:cubicBezTo>
                <a:cubicBezTo>
                  <a:pt x="559" y="1970"/>
                  <a:pt x="558" y="1970"/>
                  <a:pt x="557" y="1971"/>
                </a:cubicBezTo>
                <a:cubicBezTo>
                  <a:pt x="556" y="1971"/>
                  <a:pt x="556" y="1971"/>
                  <a:pt x="555" y="1971"/>
                </a:cubicBezTo>
                <a:cubicBezTo>
                  <a:pt x="554" y="1971"/>
                  <a:pt x="554" y="1971"/>
                  <a:pt x="553" y="1971"/>
                </a:cubicBezTo>
                <a:cubicBezTo>
                  <a:pt x="550" y="1972"/>
                  <a:pt x="546" y="1973"/>
                  <a:pt x="542" y="1973"/>
                </a:cubicBezTo>
                <a:cubicBezTo>
                  <a:pt x="541" y="1973"/>
                  <a:pt x="541" y="1973"/>
                  <a:pt x="541" y="1973"/>
                </a:cubicBezTo>
                <a:cubicBezTo>
                  <a:pt x="534" y="1973"/>
                  <a:pt x="527" y="1973"/>
                  <a:pt x="520" y="1973"/>
                </a:cubicBezTo>
                <a:cubicBezTo>
                  <a:pt x="510" y="1973"/>
                  <a:pt x="499" y="1973"/>
                  <a:pt x="489" y="1973"/>
                </a:cubicBezTo>
                <a:cubicBezTo>
                  <a:pt x="488" y="1973"/>
                  <a:pt x="486" y="1973"/>
                  <a:pt x="484" y="1973"/>
                </a:cubicBezTo>
                <a:cubicBezTo>
                  <a:pt x="484" y="1973"/>
                  <a:pt x="484" y="1973"/>
                  <a:pt x="483" y="1973"/>
                </a:cubicBezTo>
                <a:cubicBezTo>
                  <a:pt x="482" y="1972"/>
                  <a:pt x="480" y="1972"/>
                  <a:pt x="479" y="1972"/>
                </a:cubicBezTo>
                <a:cubicBezTo>
                  <a:pt x="479" y="1972"/>
                  <a:pt x="479" y="1972"/>
                  <a:pt x="479" y="1972"/>
                </a:cubicBezTo>
                <a:cubicBezTo>
                  <a:pt x="479" y="1972"/>
                  <a:pt x="479" y="1972"/>
                  <a:pt x="479" y="1972"/>
                </a:cubicBezTo>
                <a:cubicBezTo>
                  <a:pt x="474" y="1970"/>
                  <a:pt x="470" y="1968"/>
                  <a:pt x="470" y="1963"/>
                </a:cubicBezTo>
                <a:cubicBezTo>
                  <a:pt x="470" y="1962"/>
                  <a:pt x="470" y="1961"/>
                  <a:pt x="470" y="1960"/>
                </a:cubicBezTo>
                <a:cubicBezTo>
                  <a:pt x="470" y="1960"/>
                  <a:pt x="470" y="1959"/>
                  <a:pt x="471" y="1959"/>
                </a:cubicBezTo>
                <a:cubicBezTo>
                  <a:pt x="471" y="1958"/>
                  <a:pt x="471" y="1957"/>
                  <a:pt x="472" y="1957"/>
                </a:cubicBezTo>
                <a:cubicBezTo>
                  <a:pt x="472" y="1957"/>
                  <a:pt x="472" y="1956"/>
                  <a:pt x="472" y="1956"/>
                </a:cubicBezTo>
                <a:cubicBezTo>
                  <a:pt x="472" y="1956"/>
                  <a:pt x="472" y="1956"/>
                  <a:pt x="472" y="1956"/>
                </a:cubicBezTo>
                <a:cubicBezTo>
                  <a:pt x="473" y="1955"/>
                  <a:pt x="474" y="1954"/>
                  <a:pt x="474" y="1953"/>
                </a:cubicBezTo>
                <a:cubicBezTo>
                  <a:pt x="479" y="1945"/>
                  <a:pt x="485" y="1938"/>
                  <a:pt x="490" y="1930"/>
                </a:cubicBezTo>
                <a:cubicBezTo>
                  <a:pt x="490" y="1930"/>
                  <a:pt x="490" y="1930"/>
                  <a:pt x="490" y="1930"/>
                </a:cubicBezTo>
                <a:cubicBezTo>
                  <a:pt x="492" y="1927"/>
                  <a:pt x="492" y="1927"/>
                  <a:pt x="492" y="1927"/>
                </a:cubicBezTo>
                <a:cubicBezTo>
                  <a:pt x="493" y="1925"/>
                  <a:pt x="495" y="1923"/>
                  <a:pt x="498" y="1921"/>
                </a:cubicBezTo>
                <a:cubicBezTo>
                  <a:pt x="499" y="1920"/>
                  <a:pt x="501" y="1919"/>
                  <a:pt x="503" y="1918"/>
                </a:cubicBezTo>
                <a:cubicBezTo>
                  <a:pt x="504" y="1918"/>
                  <a:pt x="505" y="1917"/>
                  <a:pt x="506" y="1917"/>
                </a:cubicBezTo>
                <a:cubicBezTo>
                  <a:pt x="506" y="1917"/>
                  <a:pt x="506" y="1917"/>
                  <a:pt x="507" y="1917"/>
                </a:cubicBezTo>
                <a:cubicBezTo>
                  <a:pt x="507" y="1917"/>
                  <a:pt x="507" y="1916"/>
                  <a:pt x="507" y="1916"/>
                </a:cubicBezTo>
                <a:cubicBezTo>
                  <a:pt x="508" y="1916"/>
                  <a:pt x="508" y="1916"/>
                  <a:pt x="508" y="1916"/>
                </a:cubicBezTo>
                <a:cubicBezTo>
                  <a:pt x="511" y="1915"/>
                  <a:pt x="514" y="1914"/>
                  <a:pt x="517" y="1913"/>
                </a:cubicBezTo>
                <a:cubicBezTo>
                  <a:pt x="521" y="1913"/>
                  <a:pt x="525" y="1912"/>
                  <a:pt x="528" y="1912"/>
                </a:cubicBezTo>
                <a:cubicBezTo>
                  <a:pt x="538" y="1912"/>
                  <a:pt x="538" y="1912"/>
                  <a:pt x="538" y="1912"/>
                </a:cubicBezTo>
                <a:cubicBezTo>
                  <a:pt x="541" y="1912"/>
                  <a:pt x="543" y="1912"/>
                  <a:pt x="545" y="1912"/>
                </a:cubicBezTo>
                <a:cubicBezTo>
                  <a:pt x="555" y="1912"/>
                  <a:pt x="564" y="1912"/>
                  <a:pt x="573" y="1912"/>
                </a:cubicBezTo>
                <a:cubicBezTo>
                  <a:pt x="573" y="1912"/>
                  <a:pt x="573" y="1912"/>
                  <a:pt x="573" y="1912"/>
                </a:cubicBezTo>
                <a:cubicBezTo>
                  <a:pt x="577" y="1912"/>
                  <a:pt x="577" y="1912"/>
                  <a:pt x="577" y="1912"/>
                </a:cubicBezTo>
                <a:cubicBezTo>
                  <a:pt x="581" y="1912"/>
                  <a:pt x="584" y="1913"/>
                  <a:pt x="587" y="1913"/>
                </a:cubicBezTo>
                <a:cubicBezTo>
                  <a:pt x="589" y="1914"/>
                  <a:pt x="590" y="1915"/>
                  <a:pt x="592" y="1915"/>
                </a:cubicBezTo>
                <a:cubicBezTo>
                  <a:pt x="596" y="1918"/>
                  <a:pt x="599" y="1921"/>
                  <a:pt x="595" y="1927"/>
                </a:cubicBezTo>
                <a:cubicBezTo>
                  <a:pt x="592" y="1934"/>
                  <a:pt x="588" y="1941"/>
                  <a:pt x="584" y="1948"/>
                </a:cubicBezTo>
                <a:cubicBezTo>
                  <a:pt x="579" y="1956"/>
                  <a:pt x="579" y="1956"/>
                  <a:pt x="579" y="1956"/>
                </a:cubicBezTo>
                <a:cubicBezTo>
                  <a:pt x="579" y="1956"/>
                  <a:pt x="579" y="1956"/>
                  <a:pt x="579" y="1956"/>
                </a:cubicBezTo>
                <a:close/>
                <a:moveTo>
                  <a:pt x="1064" y="2056"/>
                </a:moveTo>
                <a:cubicBezTo>
                  <a:pt x="1064" y="2057"/>
                  <a:pt x="1064" y="2059"/>
                  <a:pt x="1064" y="2060"/>
                </a:cubicBezTo>
                <a:cubicBezTo>
                  <a:pt x="1064" y="2060"/>
                  <a:pt x="1064" y="2060"/>
                  <a:pt x="1064" y="2061"/>
                </a:cubicBezTo>
                <a:cubicBezTo>
                  <a:pt x="1063" y="2062"/>
                  <a:pt x="1063" y="2063"/>
                  <a:pt x="1062" y="2064"/>
                </a:cubicBezTo>
                <a:cubicBezTo>
                  <a:pt x="1062" y="2064"/>
                  <a:pt x="1062" y="2064"/>
                  <a:pt x="1062" y="2064"/>
                </a:cubicBezTo>
                <a:cubicBezTo>
                  <a:pt x="1062" y="2064"/>
                  <a:pt x="1062" y="2064"/>
                  <a:pt x="1062" y="2064"/>
                </a:cubicBezTo>
                <a:cubicBezTo>
                  <a:pt x="1061" y="2065"/>
                  <a:pt x="1060" y="2066"/>
                  <a:pt x="1059" y="2067"/>
                </a:cubicBezTo>
                <a:cubicBezTo>
                  <a:pt x="1059" y="2067"/>
                  <a:pt x="1059" y="2067"/>
                  <a:pt x="1059" y="2068"/>
                </a:cubicBezTo>
                <a:cubicBezTo>
                  <a:pt x="1058" y="2069"/>
                  <a:pt x="1057" y="2069"/>
                  <a:pt x="1056" y="2070"/>
                </a:cubicBezTo>
                <a:cubicBezTo>
                  <a:pt x="1056" y="2070"/>
                  <a:pt x="1055" y="2071"/>
                  <a:pt x="1055" y="2071"/>
                </a:cubicBezTo>
                <a:cubicBezTo>
                  <a:pt x="1055" y="2071"/>
                  <a:pt x="1055" y="2071"/>
                  <a:pt x="1055" y="2071"/>
                </a:cubicBezTo>
                <a:cubicBezTo>
                  <a:pt x="1053" y="2072"/>
                  <a:pt x="1052" y="2072"/>
                  <a:pt x="1051" y="2073"/>
                </a:cubicBezTo>
                <a:cubicBezTo>
                  <a:pt x="1051" y="2073"/>
                  <a:pt x="1051" y="2073"/>
                  <a:pt x="1050" y="2073"/>
                </a:cubicBezTo>
                <a:cubicBezTo>
                  <a:pt x="1049" y="2074"/>
                  <a:pt x="1048" y="2074"/>
                  <a:pt x="1047" y="2074"/>
                </a:cubicBezTo>
                <a:cubicBezTo>
                  <a:pt x="1047" y="2075"/>
                  <a:pt x="1046" y="2075"/>
                  <a:pt x="1046" y="2075"/>
                </a:cubicBezTo>
                <a:cubicBezTo>
                  <a:pt x="1046" y="2075"/>
                  <a:pt x="1045" y="2075"/>
                  <a:pt x="1045" y="2075"/>
                </a:cubicBezTo>
                <a:cubicBezTo>
                  <a:pt x="1045" y="2075"/>
                  <a:pt x="1045" y="2075"/>
                  <a:pt x="1044" y="2075"/>
                </a:cubicBezTo>
                <a:cubicBezTo>
                  <a:pt x="1043" y="2076"/>
                  <a:pt x="1042" y="2076"/>
                  <a:pt x="1041" y="2076"/>
                </a:cubicBezTo>
                <a:cubicBezTo>
                  <a:pt x="1039" y="2076"/>
                  <a:pt x="1038" y="2076"/>
                  <a:pt x="1037" y="2077"/>
                </a:cubicBezTo>
                <a:cubicBezTo>
                  <a:pt x="1036" y="2077"/>
                  <a:pt x="1035" y="2077"/>
                  <a:pt x="1034" y="2077"/>
                </a:cubicBezTo>
                <a:cubicBezTo>
                  <a:pt x="1033" y="2077"/>
                  <a:pt x="1033" y="2077"/>
                  <a:pt x="1033" y="2077"/>
                </a:cubicBezTo>
                <a:cubicBezTo>
                  <a:pt x="1031" y="2077"/>
                  <a:pt x="1031" y="2077"/>
                  <a:pt x="1031" y="2077"/>
                </a:cubicBezTo>
                <a:cubicBezTo>
                  <a:pt x="1031" y="2077"/>
                  <a:pt x="1031" y="2077"/>
                  <a:pt x="1031" y="2077"/>
                </a:cubicBezTo>
                <a:cubicBezTo>
                  <a:pt x="1025" y="2077"/>
                  <a:pt x="1018" y="2077"/>
                  <a:pt x="1011" y="2077"/>
                </a:cubicBezTo>
                <a:cubicBezTo>
                  <a:pt x="981" y="2077"/>
                  <a:pt x="630" y="2078"/>
                  <a:pt x="605" y="2078"/>
                </a:cubicBezTo>
                <a:cubicBezTo>
                  <a:pt x="604" y="2078"/>
                  <a:pt x="602" y="2078"/>
                  <a:pt x="600" y="2078"/>
                </a:cubicBezTo>
                <a:cubicBezTo>
                  <a:pt x="598" y="2077"/>
                  <a:pt x="596" y="2077"/>
                  <a:pt x="594" y="2076"/>
                </a:cubicBezTo>
                <a:cubicBezTo>
                  <a:pt x="590" y="2075"/>
                  <a:pt x="588" y="2074"/>
                  <a:pt x="586" y="2072"/>
                </a:cubicBezTo>
                <a:cubicBezTo>
                  <a:pt x="584" y="2070"/>
                  <a:pt x="583" y="2068"/>
                  <a:pt x="582" y="2065"/>
                </a:cubicBezTo>
                <a:cubicBezTo>
                  <a:pt x="582" y="2063"/>
                  <a:pt x="582" y="2060"/>
                  <a:pt x="584" y="2057"/>
                </a:cubicBezTo>
                <a:cubicBezTo>
                  <a:pt x="584" y="2056"/>
                  <a:pt x="584" y="2056"/>
                  <a:pt x="584" y="2056"/>
                </a:cubicBezTo>
                <a:cubicBezTo>
                  <a:pt x="584" y="2056"/>
                  <a:pt x="584" y="2056"/>
                  <a:pt x="584" y="2056"/>
                </a:cubicBezTo>
                <a:cubicBezTo>
                  <a:pt x="588" y="2048"/>
                  <a:pt x="592" y="2040"/>
                  <a:pt x="596" y="2031"/>
                </a:cubicBezTo>
                <a:cubicBezTo>
                  <a:pt x="597" y="2030"/>
                  <a:pt x="598" y="2029"/>
                  <a:pt x="598" y="2027"/>
                </a:cubicBezTo>
                <a:cubicBezTo>
                  <a:pt x="601" y="2021"/>
                  <a:pt x="601" y="2021"/>
                  <a:pt x="601" y="2021"/>
                </a:cubicBezTo>
                <a:cubicBezTo>
                  <a:pt x="603" y="2018"/>
                  <a:pt x="605" y="2016"/>
                  <a:pt x="607" y="2014"/>
                </a:cubicBezTo>
                <a:cubicBezTo>
                  <a:pt x="608" y="2013"/>
                  <a:pt x="609" y="2013"/>
                  <a:pt x="609" y="2012"/>
                </a:cubicBezTo>
                <a:cubicBezTo>
                  <a:pt x="610" y="2012"/>
                  <a:pt x="610" y="2012"/>
                  <a:pt x="610" y="2011"/>
                </a:cubicBezTo>
                <a:cubicBezTo>
                  <a:pt x="611" y="2011"/>
                  <a:pt x="612" y="2011"/>
                  <a:pt x="612" y="2010"/>
                </a:cubicBezTo>
                <a:cubicBezTo>
                  <a:pt x="612" y="2010"/>
                  <a:pt x="612" y="2010"/>
                  <a:pt x="613" y="2010"/>
                </a:cubicBezTo>
                <a:cubicBezTo>
                  <a:pt x="613" y="2010"/>
                  <a:pt x="613" y="2010"/>
                  <a:pt x="614" y="2009"/>
                </a:cubicBezTo>
                <a:cubicBezTo>
                  <a:pt x="615" y="2009"/>
                  <a:pt x="616" y="2008"/>
                  <a:pt x="617" y="2008"/>
                </a:cubicBezTo>
                <a:cubicBezTo>
                  <a:pt x="617" y="2008"/>
                  <a:pt x="618" y="2007"/>
                  <a:pt x="618" y="2007"/>
                </a:cubicBezTo>
                <a:cubicBezTo>
                  <a:pt x="619" y="2007"/>
                  <a:pt x="620" y="2007"/>
                  <a:pt x="621" y="2006"/>
                </a:cubicBezTo>
                <a:cubicBezTo>
                  <a:pt x="622" y="2006"/>
                  <a:pt x="623" y="2005"/>
                  <a:pt x="625" y="2005"/>
                </a:cubicBezTo>
                <a:cubicBezTo>
                  <a:pt x="625" y="2005"/>
                  <a:pt x="626" y="2004"/>
                  <a:pt x="627" y="2004"/>
                </a:cubicBezTo>
                <a:cubicBezTo>
                  <a:pt x="627" y="2004"/>
                  <a:pt x="628" y="2004"/>
                  <a:pt x="628" y="2004"/>
                </a:cubicBezTo>
                <a:cubicBezTo>
                  <a:pt x="632" y="2003"/>
                  <a:pt x="636" y="2002"/>
                  <a:pt x="640" y="2002"/>
                </a:cubicBezTo>
                <a:cubicBezTo>
                  <a:pt x="640" y="2002"/>
                  <a:pt x="1008" y="2001"/>
                  <a:pt x="1021" y="2001"/>
                </a:cubicBezTo>
                <a:cubicBezTo>
                  <a:pt x="1026" y="2001"/>
                  <a:pt x="1030" y="2001"/>
                  <a:pt x="1034" y="2001"/>
                </a:cubicBezTo>
                <a:cubicBezTo>
                  <a:pt x="1036" y="2001"/>
                  <a:pt x="1038" y="2002"/>
                  <a:pt x="1040" y="2002"/>
                </a:cubicBezTo>
                <a:cubicBezTo>
                  <a:pt x="1040" y="2002"/>
                  <a:pt x="1040" y="2002"/>
                  <a:pt x="1041" y="2002"/>
                </a:cubicBezTo>
                <a:cubicBezTo>
                  <a:pt x="1042" y="2002"/>
                  <a:pt x="1044" y="2002"/>
                  <a:pt x="1045" y="2003"/>
                </a:cubicBezTo>
                <a:cubicBezTo>
                  <a:pt x="1045" y="2003"/>
                  <a:pt x="1046" y="2003"/>
                  <a:pt x="1046" y="2003"/>
                </a:cubicBezTo>
                <a:cubicBezTo>
                  <a:pt x="1046" y="2003"/>
                  <a:pt x="1046" y="2003"/>
                  <a:pt x="1046" y="2003"/>
                </a:cubicBezTo>
                <a:cubicBezTo>
                  <a:pt x="1048" y="2003"/>
                  <a:pt x="1049" y="2004"/>
                  <a:pt x="1050" y="2004"/>
                </a:cubicBezTo>
                <a:cubicBezTo>
                  <a:pt x="1050" y="2004"/>
                  <a:pt x="1051" y="2005"/>
                  <a:pt x="1051" y="2005"/>
                </a:cubicBezTo>
                <a:cubicBezTo>
                  <a:pt x="1052" y="2005"/>
                  <a:pt x="1053" y="2006"/>
                  <a:pt x="1054" y="2006"/>
                </a:cubicBezTo>
                <a:cubicBezTo>
                  <a:pt x="1055" y="2006"/>
                  <a:pt x="1055" y="2007"/>
                  <a:pt x="1055" y="2007"/>
                </a:cubicBezTo>
                <a:cubicBezTo>
                  <a:pt x="1055" y="2007"/>
                  <a:pt x="1055" y="2007"/>
                  <a:pt x="1056" y="2007"/>
                </a:cubicBezTo>
                <a:cubicBezTo>
                  <a:pt x="1056" y="2008"/>
                  <a:pt x="1057" y="2008"/>
                  <a:pt x="1058" y="2009"/>
                </a:cubicBezTo>
                <a:cubicBezTo>
                  <a:pt x="1059" y="2010"/>
                  <a:pt x="1061" y="2011"/>
                  <a:pt x="1061" y="2013"/>
                </a:cubicBezTo>
                <a:cubicBezTo>
                  <a:pt x="1063" y="2015"/>
                  <a:pt x="1064" y="2017"/>
                  <a:pt x="1064" y="2020"/>
                </a:cubicBezTo>
                <a:cubicBezTo>
                  <a:pt x="1064" y="2022"/>
                  <a:pt x="1064" y="2022"/>
                  <a:pt x="1064" y="2022"/>
                </a:cubicBezTo>
                <a:cubicBezTo>
                  <a:pt x="1064" y="2022"/>
                  <a:pt x="1064" y="2022"/>
                  <a:pt x="1064" y="2022"/>
                </a:cubicBezTo>
                <a:cubicBezTo>
                  <a:pt x="1064" y="2031"/>
                  <a:pt x="1064" y="2040"/>
                  <a:pt x="1064" y="2049"/>
                </a:cubicBezTo>
                <a:cubicBezTo>
                  <a:pt x="1064" y="2051"/>
                  <a:pt x="1064" y="2054"/>
                  <a:pt x="1064" y="2056"/>
                </a:cubicBezTo>
                <a:close/>
                <a:moveTo>
                  <a:pt x="1114" y="1878"/>
                </a:moveTo>
                <a:cubicBezTo>
                  <a:pt x="1114" y="1878"/>
                  <a:pt x="1114" y="1877"/>
                  <a:pt x="1113" y="1877"/>
                </a:cubicBezTo>
                <a:cubicBezTo>
                  <a:pt x="1113" y="1877"/>
                  <a:pt x="1113" y="1877"/>
                  <a:pt x="1113" y="1877"/>
                </a:cubicBezTo>
                <a:cubicBezTo>
                  <a:pt x="1112" y="1875"/>
                  <a:pt x="1111" y="1873"/>
                  <a:pt x="1111" y="1871"/>
                </a:cubicBezTo>
                <a:cubicBezTo>
                  <a:pt x="1111" y="1870"/>
                  <a:pt x="1111" y="1870"/>
                  <a:pt x="1111" y="1870"/>
                </a:cubicBezTo>
                <a:cubicBezTo>
                  <a:pt x="1110" y="1868"/>
                  <a:pt x="1110" y="1867"/>
                  <a:pt x="1110" y="1866"/>
                </a:cubicBezTo>
                <a:cubicBezTo>
                  <a:pt x="1110" y="1866"/>
                  <a:pt x="1110" y="1866"/>
                  <a:pt x="1110" y="1866"/>
                </a:cubicBezTo>
                <a:cubicBezTo>
                  <a:pt x="1110" y="1861"/>
                  <a:pt x="1109" y="1855"/>
                  <a:pt x="1109" y="1849"/>
                </a:cubicBezTo>
                <a:cubicBezTo>
                  <a:pt x="1109" y="1848"/>
                  <a:pt x="1109" y="1848"/>
                  <a:pt x="1109" y="1848"/>
                </a:cubicBezTo>
                <a:cubicBezTo>
                  <a:pt x="1109" y="1846"/>
                  <a:pt x="1109" y="1844"/>
                  <a:pt x="1110" y="1843"/>
                </a:cubicBezTo>
                <a:cubicBezTo>
                  <a:pt x="1112" y="1841"/>
                  <a:pt x="1113" y="1840"/>
                  <a:pt x="1115" y="1839"/>
                </a:cubicBezTo>
                <a:cubicBezTo>
                  <a:pt x="1118" y="1838"/>
                  <a:pt x="1120" y="1837"/>
                  <a:pt x="1123" y="1836"/>
                </a:cubicBezTo>
                <a:cubicBezTo>
                  <a:pt x="1123" y="1836"/>
                  <a:pt x="1123" y="1836"/>
                  <a:pt x="1123" y="1836"/>
                </a:cubicBezTo>
                <a:cubicBezTo>
                  <a:pt x="1123" y="1836"/>
                  <a:pt x="1123" y="1836"/>
                  <a:pt x="1123" y="1836"/>
                </a:cubicBezTo>
                <a:cubicBezTo>
                  <a:pt x="1124" y="1836"/>
                  <a:pt x="1125" y="1836"/>
                  <a:pt x="1126" y="1836"/>
                </a:cubicBezTo>
                <a:cubicBezTo>
                  <a:pt x="1127" y="1836"/>
                  <a:pt x="1127" y="1836"/>
                  <a:pt x="1128" y="1836"/>
                </a:cubicBezTo>
                <a:cubicBezTo>
                  <a:pt x="1133" y="1835"/>
                  <a:pt x="1138" y="1835"/>
                  <a:pt x="1143" y="1835"/>
                </a:cubicBezTo>
                <a:cubicBezTo>
                  <a:pt x="1176" y="1835"/>
                  <a:pt x="1176" y="1835"/>
                  <a:pt x="1176" y="1835"/>
                </a:cubicBezTo>
                <a:cubicBezTo>
                  <a:pt x="1178" y="1835"/>
                  <a:pt x="1180" y="1835"/>
                  <a:pt x="1182" y="1836"/>
                </a:cubicBezTo>
                <a:cubicBezTo>
                  <a:pt x="1191" y="1837"/>
                  <a:pt x="1201" y="1839"/>
                  <a:pt x="1203" y="1848"/>
                </a:cubicBezTo>
                <a:cubicBezTo>
                  <a:pt x="1205" y="1855"/>
                  <a:pt x="1206" y="1863"/>
                  <a:pt x="1207" y="1870"/>
                </a:cubicBezTo>
                <a:cubicBezTo>
                  <a:pt x="1207" y="1871"/>
                  <a:pt x="1207" y="1871"/>
                  <a:pt x="1207" y="1871"/>
                </a:cubicBezTo>
                <a:cubicBezTo>
                  <a:pt x="1208" y="1873"/>
                  <a:pt x="1207" y="1874"/>
                  <a:pt x="1207" y="1876"/>
                </a:cubicBezTo>
                <a:cubicBezTo>
                  <a:pt x="1207" y="1876"/>
                  <a:pt x="1207" y="1876"/>
                  <a:pt x="1206" y="1876"/>
                </a:cubicBezTo>
                <a:cubicBezTo>
                  <a:pt x="1206" y="1876"/>
                  <a:pt x="1206" y="1876"/>
                  <a:pt x="1206" y="1876"/>
                </a:cubicBezTo>
                <a:cubicBezTo>
                  <a:pt x="1206" y="1877"/>
                  <a:pt x="1206" y="1877"/>
                  <a:pt x="1206" y="1877"/>
                </a:cubicBezTo>
                <a:cubicBezTo>
                  <a:pt x="1204" y="1880"/>
                  <a:pt x="1200" y="1882"/>
                  <a:pt x="1195" y="1883"/>
                </a:cubicBezTo>
                <a:cubicBezTo>
                  <a:pt x="1195" y="1883"/>
                  <a:pt x="1195" y="1884"/>
                  <a:pt x="1194" y="1884"/>
                </a:cubicBezTo>
                <a:cubicBezTo>
                  <a:pt x="1194" y="1884"/>
                  <a:pt x="1193" y="1884"/>
                  <a:pt x="1193" y="1884"/>
                </a:cubicBezTo>
                <a:cubicBezTo>
                  <a:pt x="1192" y="1884"/>
                  <a:pt x="1192" y="1884"/>
                  <a:pt x="1192" y="1884"/>
                </a:cubicBezTo>
                <a:cubicBezTo>
                  <a:pt x="1191" y="1884"/>
                  <a:pt x="1190" y="1884"/>
                  <a:pt x="1189" y="1885"/>
                </a:cubicBezTo>
                <a:cubicBezTo>
                  <a:pt x="1178" y="1886"/>
                  <a:pt x="1164" y="1885"/>
                  <a:pt x="1158" y="1885"/>
                </a:cubicBezTo>
                <a:cubicBezTo>
                  <a:pt x="1137" y="1885"/>
                  <a:pt x="1137" y="1885"/>
                  <a:pt x="1137" y="1885"/>
                </a:cubicBezTo>
                <a:cubicBezTo>
                  <a:pt x="1135" y="1885"/>
                  <a:pt x="1134" y="1885"/>
                  <a:pt x="1132" y="1885"/>
                </a:cubicBezTo>
                <a:cubicBezTo>
                  <a:pt x="1131" y="1884"/>
                  <a:pt x="1130" y="1884"/>
                  <a:pt x="1128" y="1884"/>
                </a:cubicBezTo>
                <a:cubicBezTo>
                  <a:pt x="1128" y="1884"/>
                  <a:pt x="1128" y="1884"/>
                  <a:pt x="1127" y="1884"/>
                </a:cubicBezTo>
                <a:cubicBezTo>
                  <a:pt x="1127" y="1884"/>
                  <a:pt x="1127" y="1884"/>
                  <a:pt x="1127" y="1884"/>
                </a:cubicBezTo>
                <a:cubicBezTo>
                  <a:pt x="1126" y="1883"/>
                  <a:pt x="1125" y="1883"/>
                  <a:pt x="1123" y="1883"/>
                </a:cubicBezTo>
                <a:cubicBezTo>
                  <a:pt x="1123" y="1883"/>
                  <a:pt x="1122" y="1882"/>
                  <a:pt x="1122" y="1882"/>
                </a:cubicBezTo>
                <a:cubicBezTo>
                  <a:pt x="1121" y="1882"/>
                  <a:pt x="1120" y="1881"/>
                  <a:pt x="1119" y="1881"/>
                </a:cubicBezTo>
                <a:cubicBezTo>
                  <a:pt x="1117" y="1880"/>
                  <a:pt x="1116" y="1879"/>
                  <a:pt x="1115" y="1878"/>
                </a:cubicBezTo>
                <a:cubicBezTo>
                  <a:pt x="1115" y="1878"/>
                  <a:pt x="1114" y="1878"/>
                  <a:pt x="1114" y="1878"/>
                </a:cubicBezTo>
                <a:close/>
                <a:moveTo>
                  <a:pt x="1120" y="1961"/>
                </a:moveTo>
                <a:cubicBezTo>
                  <a:pt x="1118" y="1959"/>
                  <a:pt x="1117" y="1957"/>
                  <a:pt x="1117" y="1955"/>
                </a:cubicBezTo>
                <a:cubicBezTo>
                  <a:pt x="1117" y="1952"/>
                  <a:pt x="1117" y="1952"/>
                  <a:pt x="1117" y="1952"/>
                </a:cubicBezTo>
                <a:cubicBezTo>
                  <a:pt x="1117" y="1952"/>
                  <a:pt x="1117" y="1952"/>
                  <a:pt x="1117" y="1952"/>
                </a:cubicBezTo>
                <a:cubicBezTo>
                  <a:pt x="1116" y="1943"/>
                  <a:pt x="1116" y="1935"/>
                  <a:pt x="1115" y="1926"/>
                </a:cubicBezTo>
                <a:cubicBezTo>
                  <a:pt x="1115" y="1926"/>
                  <a:pt x="1115" y="1926"/>
                  <a:pt x="1115" y="1926"/>
                </a:cubicBezTo>
                <a:cubicBezTo>
                  <a:pt x="1115" y="1926"/>
                  <a:pt x="1115" y="1926"/>
                  <a:pt x="1115" y="1926"/>
                </a:cubicBezTo>
                <a:cubicBezTo>
                  <a:pt x="1115" y="1925"/>
                  <a:pt x="1115" y="1925"/>
                  <a:pt x="1115" y="1924"/>
                </a:cubicBezTo>
                <a:cubicBezTo>
                  <a:pt x="1117" y="1906"/>
                  <a:pt x="1155" y="1911"/>
                  <a:pt x="1167" y="1911"/>
                </a:cubicBezTo>
                <a:cubicBezTo>
                  <a:pt x="1181" y="1911"/>
                  <a:pt x="1208" y="1907"/>
                  <a:pt x="1216" y="1921"/>
                </a:cubicBezTo>
                <a:cubicBezTo>
                  <a:pt x="1217" y="1923"/>
                  <a:pt x="1218" y="1924"/>
                  <a:pt x="1218" y="1925"/>
                </a:cubicBezTo>
                <a:cubicBezTo>
                  <a:pt x="1219" y="1927"/>
                  <a:pt x="1219" y="1927"/>
                  <a:pt x="1219" y="1927"/>
                </a:cubicBezTo>
                <a:cubicBezTo>
                  <a:pt x="1219" y="1927"/>
                  <a:pt x="1219" y="1927"/>
                  <a:pt x="1219" y="1927"/>
                </a:cubicBezTo>
                <a:cubicBezTo>
                  <a:pt x="1219" y="1931"/>
                  <a:pt x="1220" y="1936"/>
                  <a:pt x="1221" y="1940"/>
                </a:cubicBezTo>
                <a:cubicBezTo>
                  <a:pt x="1224" y="1955"/>
                  <a:pt x="1224" y="1955"/>
                  <a:pt x="1224" y="1955"/>
                </a:cubicBezTo>
                <a:cubicBezTo>
                  <a:pt x="1225" y="1957"/>
                  <a:pt x="1224" y="1959"/>
                  <a:pt x="1223" y="1961"/>
                </a:cubicBezTo>
                <a:cubicBezTo>
                  <a:pt x="1223" y="1962"/>
                  <a:pt x="1222" y="1963"/>
                  <a:pt x="1220" y="1964"/>
                </a:cubicBezTo>
                <a:cubicBezTo>
                  <a:pt x="1220" y="1965"/>
                  <a:pt x="1219" y="1965"/>
                  <a:pt x="1219" y="1966"/>
                </a:cubicBezTo>
                <a:cubicBezTo>
                  <a:pt x="1219" y="1966"/>
                  <a:pt x="1218" y="1966"/>
                  <a:pt x="1218" y="1966"/>
                </a:cubicBezTo>
                <a:cubicBezTo>
                  <a:pt x="1218" y="1966"/>
                  <a:pt x="1218" y="1966"/>
                  <a:pt x="1218" y="1967"/>
                </a:cubicBezTo>
                <a:cubicBezTo>
                  <a:pt x="1217" y="1967"/>
                  <a:pt x="1216" y="1967"/>
                  <a:pt x="1215" y="1968"/>
                </a:cubicBezTo>
                <a:cubicBezTo>
                  <a:pt x="1215" y="1968"/>
                  <a:pt x="1214" y="1968"/>
                  <a:pt x="1213" y="1969"/>
                </a:cubicBezTo>
                <a:cubicBezTo>
                  <a:pt x="1213" y="1969"/>
                  <a:pt x="1212" y="1969"/>
                  <a:pt x="1212" y="1969"/>
                </a:cubicBezTo>
                <a:cubicBezTo>
                  <a:pt x="1211" y="1969"/>
                  <a:pt x="1211" y="1970"/>
                  <a:pt x="1210" y="1970"/>
                </a:cubicBezTo>
                <a:cubicBezTo>
                  <a:pt x="1209" y="1970"/>
                  <a:pt x="1209" y="1970"/>
                  <a:pt x="1208" y="1970"/>
                </a:cubicBezTo>
                <a:cubicBezTo>
                  <a:pt x="1208" y="1970"/>
                  <a:pt x="1207" y="1970"/>
                  <a:pt x="1207" y="1970"/>
                </a:cubicBezTo>
                <a:cubicBezTo>
                  <a:pt x="1206" y="1971"/>
                  <a:pt x="1205" y="1971"/>
                  <a:pt x="1204" y="1971"/>
                </a:cubicBezTo>
                <a:cubicBezTo>
                  <a:pt x="1202" y="1971"/>
                  <a:pt x="1201" y="1971"/>
                  <a:pt x="1199" y="1971"/>
                </a:cubicBezTo>
                <a:cubicBezTo>
                  <a:pt x="1199" y="1971"/>
                  <a:pt x="1199" y="1971"/>
                  <a:pt x="1199" y="1971"/>
                </a:cubicBezTo>
                <a:cubicBezTo>
                  <a:pt x="1199" y="1971"/>
                  <a:pt x="1199" y="1971"/>
                  <a:pt x="1199" y="1971"/>
                </a:cubicBezTo>
                <a:cubicBezTo>
                  <a:pt x="1181" y="1971"/>
                  <a:pt x="1164" y="1971"/>
                  <a:pt x="1147" y="1971"/>
                </a:cubicBezTo>
                <a:cubicBezTo>
                  <a:pt x="1145" y="1971"/>
                  <a:pt x="1143" y="1971"/>
                  <a:pt x="1141" y="1971"/>
                </a:cubicBezTo>
                <a:cubicBezTo>
                  <a:pt x="1141" y="1971"/>
                  <a:pt x="1140" y="1971"/>
                  <a:pt x="1140" y="1971"/>
                </a:cubicBezTo>
                <a:cubicBezTo>
                  <a:pt x="1139" y="1971"/>
                  <a:pt x="1137" y="1970"/>
                  <a:pt x="1136" y="1970"/>
                </a:cubicBezTo>
                <a:cubicBezTo>
                  <a:pt x="1136" y="1970"/>
                  <a:pt x="1136" y="1970"/>
                  <a:pt x="1136" y="1970"/>
                </a:cubicBezTo>
                <a:cubicBezTo>
                  <a:pt x="1135" y="1970"/>
                  <a:pt x="1135" y="1970"/>
                  <a:pt x="1135" y="1970"/>
                </a:cubicBezTo>
                <a:cubicBezTo>
                  <a:pt x="1134" y="1969"/>
                  <a:pt x="1132" y="1969"/>
                  <a:pt x="1131" y="1969"/>
                </a:cubicBezTo>
                <a:cubicBezTo>
                  <a:pt x="1130" y="1968"/>
                  <a:pt x="1130" y="1968"/>
                  <a:pt x="1129" y="1968"/>
                </a:cubicBezTo>
                <a:cubicBezTo>
                  <a:pt x="1128" y="1967"/>
                  <a:pt x="1128" y="1967"/>
                  <a:pt x="1127" y="1967"/>
                </a:cubicBezTo>
                <a:cubicBezTo>
                  <a:pt x="1127" y="1967"/>
                  <a:pt x="1126" y="1967"/>
                  <a:pt x="1126" y="1966"/>
                </a:cubicBezTo>
                <a:cubicBezTo>
                  <a:pt x="1124" y="1965"/>
                  <a:pt x="1121" y="1963"/>
                  <a:pt x="1120" y="1961"/>
                </a:cubicBezTo>
                <a:close/>
                <a:moveTo>
                  <a:pt x="1244" y="2063"/>
                </a:moveTo>
                <a:cubicBezTo>
                  <a:pt x="1243" y="2066"/>
                  <a:pt x="1241" y="2068"/>
                  <a:pt x="1238" y="2070"/>
                </a:cubicBezTo>
                <a:cubicBezTo>
                  <a:pt x="1236" y="2072"/>
                  <a:pt x="1233" y="2074"/>
                  <a:pt x="1229" y="2075"/>
                </a:cubicBezTo>
                <a:cubicBezTo>
                  <a:pt x="1225" y="2076"/>
                  <a:pt x="1221" y="2076"/>
                  <a:pt x="1217" y="2076"/>
                </a:cubicBezTo>
                <a:cubicBezTo>
                  <a:pt x="1205" y="2076"/>
                  <a:pt x="1205" y="2076"/>
                  <a:pt x="1205" y="2076"/>
                </a:cubicBezTo>
                <a:cubicBezTo>
                  <a:pt x="1205" y="2076"/>
                  <a:pt x="1205" y="2076"/>
                  <a:pt x="1205" y="2076"/>
                </a:cubicBezTo>
                <a:cubicBezTo>
                  <a:pt x="1189" y="2076"/>
                  <a:pt x="1174" y="2076"/>
                  <a:pt x="1158" y="2077"/>
                </a:cubicBezTo>
                <a:cubicBezTo>
                  <a:pt x="1156" y="2077"/>
                  <a:pt x="1154" y="2076"/>
                  <a:pt x="1152" y="2076"/>
                </a:cubicBezTo>
                <a:cubicBezTo>
                  <a:pt x="1152" y="2076"/>
                  <a:pt x="1151" y="2076"/>
                  <a:pt x="1151" y="2076"/>
                </a:cubicBezTo>
                <a:cubicBezTo>
                  <a:pt x="1149" y="2076"/>
                  <a:pt x="1148" y="2075"/>
                  <a:pt x="1146" y="2075"/>
                </a:cubicBezTo>
                <a:cubicBezTo>
                  <a:pt x="1146" y="2075"/>
                  <a:pt x="1146" y="2075"/>
                  <a:pt x="1146" y="2075"/>
                </a:cubicBezTo>
                <a:cubicBezTo>
                  <a:pt x="1145" y="2075"/>
                  <a:pt x="1145" y="2075"/>
                  <a:pt x="1145" y="2075"/>
                </a:cubicBezTo>
                <a:cubicBezTo>
                  <a:pt x="1138" y="2073"/>
                  <a:pt x="1132" y="2069"/>
                  <a:pt x="1128" y="2064"/>
                </a:cubicBezTo>
                <a:cubicBezTo>
                  <a:pt x="1128" y="2064"/>
                  <a:pt x="1128" y="2064"/>
                  <a:pt x="1128" y="2064"/>
                </a:cubicBezTo>
                <a:cubicBezTo>
                  <a:pt x="1128" y="2064"/>
                  <a:pt x="1128" y="2064"/>
                  <a:pt x="1128" y="2064"/>
                </a:cubicBezTo>
                <a:cubicBezTo>
                  <a:pt x="1127" y="2063"/>
                  <a:pt x="1126" y="2062"/>
                  <a:pt x="1126" y="2060"/>
                </a:cubicBezTo>
                <a:cubicBezTo>
                  <a:pt x="1126" y="2060"/>
                  <a:pt x="1126" y="2059"/>
                  <a:pt x="1125" y="2059"/>
                </a:cubicBezTo>
                <a:cubicBezTo>
                  <a:pt x="1125" y="2058"/>
                  <a:pt x="1125" y="2057"/>
                  <a:pt x="1125" y="2057"/>
                </a:cubicBezTo>
                <a:cubicBezTo>
                  <a:pt x="1125" y="2056"/>
                  <a:pt x="1125" y="2056"/>
                  <a:pt x="1125" y="2056"/>
                </a:cubicBezTo>
                <a:cubicBezTo>
                  <a:pt x="1125" y="2055"/>
                  <a:pt x="1125" y="2055"/>
                  <a:pt x="1125" y="2055"/>
                </a:cubicBezTo>
                <a:cubicBezTo>
                  <a:pt x="1125" y="2055"/>
                  <a:pt x="1125" y="2055"/>
                  <a:pt x="1125" y="2055"/>
                </a:cubicBezTo>
                <a:cubicBezTo>
                  <a:pt x="1124" y="2046"/>
                  <a:pt x="1123" y="2037"/>
                  <a:pt x="1123" y="2029"/>
                </a:cubicBezTo>
                <a:cubicBezTo>
                  <a:pt x="1123" y="2027"/>
                  <a:pt x="1122" y="2026"/>
                  <a:pt x="1122" y="2024"/>
                </a:cubicBezTo>
                <a:cubicBezTo>
                  <a:pt x="1122" y="2020"/>
                  <a:pt x="1122" y="2020"/>
                  <a:pt x="1122" y="2020"/>
                </a:cubicBezTo>
                <a:cubicBezTo>
                  <a:pt x="1122" y="2019"/>
                  <a:pt x="1122" y="2019"/>
                  <a:pt x="1122" y="2019"/>
                </a:cubicBezTo>
                <a:cubicBezTo>
                  <a:pt x="1122" y="2018"/>
                  <a:pt x="1122" y="2017"/>
                  <a:pt x="1122" y="2016"/>
                </a:cubicBezTo>
                <a:cubicBezTo>
                  <a:pt x="1122" y="2016"/>
                  <a:pt x="1123" y="2016"/>
                  <a:pt x="1123" y="2015"/>
                </a:cubicBezTo>
                <a:cubicBezTo>
                  <a:pt x="1123" y="2014"/>
                  <a:pt x="1123" y="2014"/>
                  <a:pt x="1123" y="2013"/>
                </a:cubicBezTo>
                <a:cubicBezTo>
                  <a:pt x="1124" y="2013"/>
                  <a:pt x="1124" y="2013"/>
                  <a:pt x="1124" y="2012"/>
                </a:cubicBezTo>
                <a:cubicBezTo>
                  <a:pt x="1124" y="2012"/>
                  <a:pt x="1124" y="2012"/>
                  <a:pt x="1124" y="2012"/>
                </a:cubicBezTo>
                <a:cubicBezTo>
                  <a:pt x="1125" y="2011"/>
                  <a:pt x="1125" y="2010"/>
                  <a:pt x="1126" y="2010"/>
                </a:cubicBezTo>
                <a:cubicBezTo>
                  <a:pt x="1126" y="2009"/>
                  <a:pt x="1127" y="2009"/>
                  <a:pt x="1127" y="2009"/>
                </a:cubicBezTo>
                <a:cubicBezTo>
                  <a:pt x="1128" y="2008"/>
                  <a:pt x="1128" y="2008"/>
                  <a:pt x="1129" y="2007"/>
                </a:cubicBezTo>
                <a:cubicBezTo>
                  <a:pt x="1129" y="2007"/>
                  <a:pt x="1129" y="2007"/>
                  <a:pt x="1130" y="2006"/>
                </a:cubicBezTo>
                <a:cubicBezTo>
                  <a:pt x="1130" y="2006"/>
                  <a:pt x="1130" y="2006"/>
                  <a:pt x="1130" y="2006"/>
                </a:cubicBezTo>
                <a:cubicBezTo>
                  <a:pt x="1131" y="2006"/>
                  <a:pt x="1132" y="2005"/>
                  <a:pt x="1133" y="2004"/>
                </a:cubicBezTo>
                <a:cubicBezTo>
                  <a:pt x="1134" y="2004"/>
                  <a:pt x="1134" y="2004"/>
                  <a:pt x="1134" y="2004"/>
                </a:cubicBezTo>
                <a:cubicBezTo>
                  <a:pt x="1134" y="2004"/>
                  <a:pt x="1135" y="2004"/>
                  <a:pt x="1135" y="2004"/>
                </a:cubicBezTo>
                <a:cubicBezTo>
                  <a:pt x="1135" y="2004"/>
                  <a:pt x="1135" y="2004"/>
                  <a:pt x="1136" y="2004"/>
                </a:cubicBezTo>
                <a:cubicBezTo>
                  <a:pt x="1137" y="2003"/>
                  <a:pt x="1138" y="2003"/>
                  <a:pt x="1139" y="2003"/>
                </a:cubicBezTo>
                <a:cubicBezTo>
                  <a:pt x="1139" y="2002"/>
                  <a:pt x="1140" y="2002"/>
                  <a:pt x="1140" y="2002"/>
                </a:cubicBezTo>
                <a:cubicBezTo>
                  <a:pt x="1141" y="2002"/>
                  <a:pt x="1141" y="2002"/>
                  <a:pt x="1142" y="2002"/>
                </a:cubicBezTo>
                <a:cubicBezTo>
                  <a:pt x="1143" y="2002"/>
                  <a:pt x="1145" y="2001"/>
                  <a:pt x="1147" y="2001"/>
                </a:cubicBezTo>
                <a:cubicBezTo>
                  <a:pt x="1147" y="2001"/>
                  <a:pt x="1148" y="2001"/>
                  <a:pt x="1148" y="2001"/>
                </a:cubicBezTo>
                <a:cubicBezTo>
                  <a:pt x="1149" y="2001"/>
                  <a:pt x="1149" y="2001"/>
                  <a:pt x="1150" y="2001"/>
                </a:cubicBezTo>
                <a:cubicBezTo>
                  <a:pt x="1153" y="2001"/>
                  <a:pt x="1153" y="2001"/>
                  <a:pt x="1153" y="2001"/>
                </a:cubicBezTo>
                <a:cubicBezTo>
                  <a:pt x="1155" y="2001"/>
                  <a:pt x="1158" y="2001"/>
                  <a:pt x="1160" y="2001"/>
                </a:cubicBezTo>
                <a:cubicBezTo>
                  <a:pt x="1163" y="2001"/>
                  <a:pt x="1165" y="2001"/>
                  <a:pt x="1168" y="2001"/>
                </a:cubicBezTo>
                <a:cubicBezTo>
                  <a:pt x="1191" y="2001"/>
                  <a:pt x="1191" y="2001"/>
                  <a:pt x="1191" y="2001"/>
                </a:cubicBezTo>
                <a:cubicBezTo>
                  <a:pt x="1197" y="2001"/>
                  <a:pt x="1203" y="2001"/>
                  <a:pt x="1209" y="2001"/>
                </a:cubicBezTo>
                <a:cubicBezTo>
                  <a:pt x="1210" y="2001"/>
                  <a:pt x="1211" y="2001"/>
                  <a:pt x="1212" y="2002"/>
                </a:cubicBezTo>
                <a:cubicBezTo>
                  <a:pt x="1212" y="2002"/>
                  <a:pt x="1213" y="2002"/>
                  <a:pt x="1214" y="2002"/>
                </a:cubicBezTo>
                <a:cubicBezTo>
                  <a:pt x="1214" y="2002"/>
                  <a:pt x="1214" y="2002"/>
                  <a:pt x="1215" y="2002"/>
                </a:cubicBezTo>
                <a:cubicBezTo>
                  <a:pt x="1215" y="2002"/>
                  <a:pt x="1216" y="2002"/>
                  <a:pt x="1216" y="2002"/>
                </a:cubicBezTo>
                <a:cubicBezTo>
                  <a:pt x="1216" y="2002"/>
                  <a:pt x="1216" y="2003"/>
                  <a:pt x="1217" y="2003"/>
                </a:cubicBezTo>
                <a:cubicBezTo>
                  <a:pt x="1218" y="2003"/>
                  <a:pt x="1219" y="2003"/>
                  <a:pt x="1220" y="2004"/>
                </a:cubicBezTo>
                <a:cubicBezTo>
                  <a:pt x="1221" y="2004"/>
                  <a:pt x="1221" y="2004"/>
                  <a:pt x="1222" y="2004"/>
                </a:cubicBezTo>
                <a:cubicBezTo>
                  <a:pt x="1222" y="2005"/>
                  <a:pt x="1223" y="2005"/>
                  <a:pt x="1223" y="2005"/>
                </a:cubicBezTo>
                <a:cubicBezTo>
                  <a:pt x="1224" y="2005"/>
                  <a:pt x="1225" y="2006"/>
                  <a:pt x="1226" y="2006"/>
                </a:cubicBezTo>
                <a:cubicBezTo>
                  <a:pt x="1229" y="2008"/>
                  <a:pt x="1231" y="2010"/>
                  <a:pt x="1233" y="2012"/>
                </a:cubicBezTo>
                <a:cubicBezTo>
                  <a:pt x="1235" y="2014"/>
                  <a:pt x="1237" y="2017"/>
                  <a:pt x="1237" y="2019"/>
                </a:cubicBezTo>
                <a:cubicBezTo>
                  <a:pt x="1240" y="2034"/>
                  <a:pt x="1240" y="2034"/>
                  <a:pt x="1240" y="2034"/>
                </a:cubicBezTo>
                <a:cubicBezTo>
                  <a:pt x="1241" y="2040"/>
                  <a:pt x="1243" y="2046"/>
                  <a:pt x="1244" y="2052"/>
                </a:cubicBezTo>
                <a:cubicBezTo>
                  <a:pt x="1244" y="2052"/>
                  <a:pt x="1244" y="2052"/>
                  <a:pt x="1244" y="2052"/>
                </a:cubicBezTo>
                <a:cubicBezTo>
                  <a:pt x="1244" y="2055"/>
                  <a:pt x="1244" y="2055"/>
                  <a:pt x="1244" y="2055"/>
                </a:cubicBezTo>
                <a:cubicBezTo>
                  <a:pt x="1245" y="2058"/>
                  <a:pt x="1245" y="2061"/>
                  <a:pt x="1244" y="2063"/>
                </a:cubicBezTo>
                <a:close/>
                <a:moveTo>
                  <a:pt x="1349" y="1880"/>
                </a:moveTo>
                <a:cubicBezTo>
                  <a:pt x="1346" y="1879"/>
                  <a:pt x="1344" y="1878"/>
                  <a:pt x="1342" y="1876"/>
                </a:cubicBezTo>
                <a:cubicBezTo>
                  <a:pt x="1340" y="1875"/>
                  <a:pt x="1338" y="1873"/>
                  <a:pt x="1338" y="1871"/>
                </a:cubicBezTo>
                <a:cubicBezTo>
                  <a:pt x="1337" y="1868"/>
                  <a:pt x="1337" y="1868"/>
                  <a:pt x="1337" y="1868"/>
                </a:cubicBezTo>
                <a:cubicBezTo>
                  <a:pt x="1335" y="1863"/>
                  <a:pt x="1333" y="1859"/>
                  <a:pt x="1332" y="1854"/>
                </a:cubicBezTo>
                <a:cubicBezTo>
                  <a:pt x="1331" y="1852"/>
                  <a:pt x="1329" y="1848"/>
                  <a:pt x="1329" y="1845"/>
                </a:cubicBezTo>
                <a:cubicBezTo>
                  <a:pt x="1329" y="1845"/>
                  <a:pt x="1329" y="1845"/>
                  <a:pt x="1329" y="1844"/>
                </a:cubicBezTo>
                <a:cubicBezTo>
                  <a:pt x="1329" y="1844"/>
                  <a:pt x="1329" y="1844"/>
                  <a:pt x="1329" y="1844"/>
                </a:cubicBezTo>
                <a:cubicBezTo>
                  <a:pt x="1329" y="1844"/>
                  <a:pt x="1329" y="1843"/>
                  <a:pt x="1329" y="1843"/>
                </a:cubicBezTo>
                <a:cubicBezTo>
                  <a:pt x="1329" y="1843"/>
                  <a:pt x="1329" y="1843"/>
                  <a:pt x="1329" y="1842"/>
                </a:cubicBezTo>
                <a:cubicBezTo>
                  <a:pt x="1329" y="1842"/>
                  <a:pt x="1329" y="1842"/>
                  <a:pt x="1329" y="1842"/>
                </a:cubicBezTo>
                <a:cubicBezTo>
                  <a:pt x="1333" y="1834"/>
                  <a:pt x="1348" y="1835"/>
                  <a:pt x="1355" y="1835"/>
                </a:cubicBezTo>
                <a:cubicBezTo>
                  <a:pt x="1392" y="1835"/>
                  <a:pt x="1392" y="1835"/>
                  <a:pt x="1392" y="1835"/>
                </a:cubicBezTo>
                <a:cubicBezTo>
                  <a:pt x="1396" y="1835"/>
                  <a:pt x="1399" y="1835"/>
                  <a:pt x="1402" y="1836"/>
                </a:cubicBezTo>
                <a:cubicBezTo>
                  <a:pt x="1403" y="1836"/>
                  <a:pt x="1404" y="1836"/>
                  <a:pt x="1405" y="1836"/>
                </a:cubicBezTo>
                <a:cubicBezTo>
                  <a:pt x="1405" y="1836"/>
                  <a:pt x="1405" y="1837"/>
                  <a:pt x="1406" y="1837"/>
                </a:cubicBezTo>
                <a:cubicBezTo>
                  <a:pt x="1406" y="1837"/>
                  <a:pt x="1407" y="1837"/>
                  <a:pt x="1408" y="1837"/>
                </a:cubicBezTo>
                <a:cubicBezTo>
                  <a:pt x="1409" y="1837"/>
                  <a:pt x="1410" y="1838"/>
                  <a:pt x="1411" y="1838"/>
                </a:cubicBezTo>
                <a:cubicBezTo>
                  <a:pt x="1411" y="1838"/>
                  <a:pt x="1411" y="1838"/>
                  <a:pt x="1411" y="1838"/>
                </a:cubicBezTo>
                <a:cubicBezTo>
                  <a:pt x="1411" y="1838"/>
                  <a:pt x="1411" y="1838"/>
                  <a:pt x="1411" y="1838"/>
                </a:cubicBezTo>
                <a:cubicBezTo>
                  <a:pt x="1412" y="1839"/>
                  <a:pt x="1413" y="1839"/>
                  <a:pt x="1414" y="1840"/>
                </a:cubicBezTo>
                <a:cubicBezTo>
                  <a:pt x="1415" y="1840"/>
                  <a:pt x="1415" y="1840"/>
                  <a:pt x="1416" y="1841"/>
                </a:cubicBezTo>
                <a:cubicBezTo>
                  <a:pt x="1416" y="1841"/>
                  <a:pt x="1416" y="1841"/>
                  <a:pt x="1417" y="1841"/>
                </a:cubicBezTo>
                <a:cubicBezTo>
                  <a:pt x="1417" y="1841"/>
                  <a:pt x="1417" y="1841"/>
                  <a:pt x="1417" y="1842"/>
                </a:cubicBezTo>
                <a:cubicBezTo>
                  <a:pt x="1418" y="1842"/>
                  <a:pt x="1418" y="1842"/>
                  <a:pt x="1418" y="1842"/>
                </a:cubicBezTo>
                <a:cubicBezTo>
                  <a:pt x="1420" y="1844"/>
                  <a:pt x="1422" y="1845"/>
                  <a:pt x="1423" y="1847"/>
                </a:cubicBezTo>
                <a:cubicBezTo>
                  <a:pt x="1423" y="1847"/>
                  <a:pt x="1423" y="1847"/>
                  <a:pt x="1423" y="1847"/>
                </a:cubicBezTo>
                <a:cubicBezTo>
                  <a:pt x="1426" y="1852"/>
                  <a:pt x="1428" y="1859"/>
                  <a:pt x="1431" y="1864"/>
                </a:cubicBezTo>
                <a:cubicBezTo>
                  <a:pt x="1431" y="1864"/>
                  <a:pt x="1431" y="1864"/>
                  <a:pt x="1431" y="1864"/>
                </a:cubicBezTo>
                <a:cubicBezTo>
                  <a:pt x="1432" y="1867"/>
                  <a:pt x="1434" y="1870"/>
                  <a:pt x="1435" y="1873"/>
                </a:cubicBezTo>
                <a:cubicBezTo>
                  <a:pt x="1435" y="1873"/>
                  <a:pt x="1435" y="1873"/>
                  <a:pt x="1435" y="1873"/>
                </a:cubicBezTo>
                <a:cubicBezTo>
                  <a:pt x="1435" y="1873"/>
                  <a:pt x="1435" y="1873"/>
                  <a:pt x="1435" y="1874"/>
                </a:cubicBezTo>
                <a:cubicBezTo>
                  <a:pt x="1436" y="1879"/>
                  <a:pt x="1431" y="1882"/>
                  <a:pt x="1425" y="1883"/>
                </a:cubicBezTo>
                <a:cubicBezTo>
                  <a:pt x="1425" y="1883"/>
                  <a:pt x="1425" y="1883"/>
                  <a:pt x="1425" y="1883"/>
                </a:cubicBezTo>
                <a:cubicBezTo>
                  <a:pt x="1425" y="1883"/>
                  <a:pt x="1424" y="1883"/>
                  <a:pt x="1424" y="1883"/>
                </a:cubicBezTo>
                <a:cubicBezTo>
                  <a:pt x="1423" y="1884"/>
                  <a:pt x="1422" y="1884"/>
                  <a:pt x="1421" y="1884"/>
                </a:cubicBezTo>
                <a:cubicBezTo>
                  <a:pt x="1421" y="1884"/>
                  <a:pt x="1420" y="1884"/>
                  <a:pt x="1420" y="1884"/>
                </a:cubicBezTo>
                <a:cubicBezTo>
                  <a:pt x="1419" y="1884"/>
                  <a:pt x="1418" y="1884"/>
                  <a:pt x="1417" y="1884"/>
                </a:cubicBezTo>
                <a:cubicBezTo>
                  <a:pt x="1417" y="1884"/>
                  <a:pt x="1416" y="1884"/>
                  <a:pt x="1416" y="1884"/>
                </a:cubicBezTo>
                <a:cubicBezTo>
                  <a:pt x="1416" y="1884"/>
                  <a:pt x="1416" y="1884"/>
                  <a:pt x="1415" y="1884"/>
                </a:cubicBezTo>
                <a:cubicBezTo>
                  <a:pt x="1414" y="1884"/>
                  <a:pt x="1414" y="1884"/>
                  <a:pt x="1414" y="1884"/>
                </a:cubicBezTo>
                <a:cubicBezTo>
                  <a:pt x="1408" y="1884"/>
                  <a:pt x="1403" y="1884"/>
                  <a:pt x="1397" y="1884"/>
                </a:cubicBezTo>
                <a:cubicBezTo>
                  <a:pt x="1387" y="1884"/>
                  <a:pt x="1378" y="1884"/>
                  <a:pt x="1368" y="1884"/>
                </a:cubicBezTo>
                <a:cubicBezTo>
                  <a:pt x="1362" y="1884"/>
                  <a:pt x="1355" y="1883"/>
                  <a:pt x="1349" y="1880"/>
                </a:cubicBezTo>
                <a:cubicBezTo>
                  <a:pt x="1349" y="1880"/>
                  <a:pt x="1349" y="1880"/>
                  <a:pt x="1349" y="1880"/>
                </a:cubicBezTo>
                <a:close/>
                <a:moveTo>
                  <a:pt x="1373" y="1961"/>
                </a:moveTo>
                <a:cubicBezTo>
                  <a:pt x="1371" y="1959"/>
                  <a:pt x="1369" y="1956"/>
                  <a:pt x="1369" y="1954"/>
                </a:cubicBezTo>
                <a:cubicBezTo>
                  <a:pt x="1363" y="1940"/>
                  <a:pt x="1363" y="1940"/>
                  <a:pt x="1363" y="1940"/>
                </a:cubicBezTo>
                <a:cubicBezTo>
                  <a:pt x="1362" y="1935"/>
                  <a:pt x="1360" y="1931"/>
                  <a:pt x="1359" y="1927"/>
                </a:cubicBezTo>
                <a:cubicBezTo>
                  <a:pt x="1359" y="1927"/>
                  <a:pt x="1359" y="1927"/>
                  <a:pt x="1359" y="1927"/>
                </a:cubicBezTo>
                <a:cubicBezTo>
                  <a:pt x="1358" y="1925"/>
                  <a:pt x="1358" y="1925"/>
                  <a:pt x="1358" y="1925"/>
                </a:cubicBezTo>
                <a:cubicBezTo>
                  <a:pt x="1357" y="1923"/>
                  <a:pt x="1357" y="1921"/>
                  <a:pt x="1358" y="1919"/>
                </a:cubicBezTo>
                <a:cubicBezTo>
                  <a:pt x="1358" y="1918"/>
                  <a:pt x="1359" y="1917"/>
                  <a:pt x="1360" y="1916"/>
                </a:cubicBezTo>
                <a:cubicBezTo>
                  <a:pt x="1360" y="1916"/>
                  <a:pt x="1361" y="1916"/>
                  <a:pt x="1361" y="1915"/>
                </a:cubicBezTo>
                <a:cubicBezTo>
                  <a:pt x="1361" y="1915"/>
                  <a:pt x="1361" y="1915"/>
                  <a:pt x="1362" y="1915"/>
                </a:cubicBezTo>
                <a:cubicBezTo>
                  <a:pt x="1364" y="1913"/>
                  <a:pt x="1366" y="1912"/>
                  <a:pt x="1369" y="1911"/>
                </a:cubicBezTo>
                <a:cubicBezTo>
                  <a:pt x="1371" y="1911"/>
                  <a:pt x="1374" y="1910"/>
                  <a:pt x="1376" y="1910"/>
                </a:cubicBezTo>
                <a:cubicBezTo>
                  <a:pt x="1386" y="1909"/>
                  <a:pt x="1397" y="1910"/>
                  <a:pt x="1402" y="1910"/>
                </a:cubicBezTo>
                <a:cubicBezTo>
                  <a:pt x="1420" y="1910"/>
                  <a:pt x="1451" y="1906"/>
                  <a:pt x="1461" y="1925"/>
                </a:cubicBezTo>
                <a:cubicBezTo>
                  <a:pt x="1461" y="1925"/>
                  <a:pt x="1461" y="1925"/>
                  <a:pt x="1461" y="1925"/>
                </a:cubicBezTo>
                <a:cubicBezTo>
                  <a:pt x="1461" y="1925"/>
                  <a:pt x="1461" y="1925"/>
                  <a:pt x="1461" y="1925"/>
                </a:cubicBezTo>
                <a:cubicBezTo>
                  <a:pt x="1461" y="1925"/>
                  <a:pt x="1461" y="1925"/>
                  <a:pt x="1461" y="1925"/>
                </a:cubicBezTo>
                <a:cubicBezTo>
                  <a:pt x="1465" y="1933"/>
                  <a:pt x="1469" y="1940"/>
                  <a:pt x="1473" y="1948"/>
                </a:cubicBezTo>
                <a:cubicBezTo>
                  <a:pt x="1474" y="1951"/>
                  <a:pt x="1476" y="1953"/>
                  <a:pt x="1476" y="1956"/>
                </a:cubicBezTo>
                <a:cubicBezTo>
                  <a:pt x="1476" y="1956"/>
                  <a:pt x="1476" y="1956"/>
                  <a:pt x="1476" y="1957"/>
                </a:cubicBezTo>
                <a:cubicBezTo>
                  <a:pt x="1477" y="1957"/>
                  <a:pt x="1477" y="1958"/>
                  <a:pt x="1477" y="1958"/>
                </a:cubicBezTo>
                <a:cubicBezTo>
                  <a:pt x="1477" y="1959"/>
                  <a:pt x="1477" y="1959"/>
                  <a:pt x="1477" y="1960"/>
                </a:cubicBezTo>
                <a:cubicBezTo>
                  <a:pt x="1477" y="1960"/>
                  <a:pt x="1477" y="1960"/>
                  <a:pt x="1477" y="1960"/>
                </a:cubicBezTo>
                <a:cubicBezTo>
                  <a:pt x="1477" y="1960"/>
                  <a:pt x="1476" y="1961"/>
                  <a:pt x="1476" y="1961"/>
                </a:cubicBezTo>
                <a:cubicBezTo>
                  <a:pt x="1476" y="1962"/>
                  <a:pt x="1476" y="1962"/>
                  <a:pt x="1475" y="1963"/>
                </a:cubicBezTo>
                <a:cubicBezTo>
                  <a:pt x="1475" y="1963"/>
                  <a:pt x="1475" y="1963"/>
                  <a:pt x="1475" y="1963"/>
                </a:cubicBezTo>
                <a:cubicBezTo>
                  <a:pt x="1475" y="1964"/>
                  <a:pt x="1474" y="1965"/>
                  <a:pt x="1474" y="1965"/>
                </a:cubicBezTo>
                <a:cubicBezTo>
                  <a:pt x="1473" y="1965"/>
                  <a:pt x="1473" y="1965"/>
                  <a:pt x="1473" y="1966"/>
                </a:cubicBezTo>
                <a:cubicBezTo>
                  <a:pt x="1473" y="1966"/>
                  <a:pt x="1473" y="1966"/>
                  <a:pt x="1472" y="1966"/>
                </a:cubicBezTo>
                <a:cubicBezTo>
                  <a:pt x="1472" y="1966"/>
                  <a:pt x="1472" y="1967"/>
                  <a:pt x="1471" y="1967"/>
                </a:cubicBezTo>
                <a:cubicBezTo>
                  <a:pt x="1470" y="1968"/>
                  <a:pt x="1468" y="1969"/>
                  <a:pt x="1466" y="1969"/>
                </a:cubicBezTo>
                <a:cubicBezTo>
                  <a:pt x="1465" y="1969"/>
                  <a:pt x="1465" y="1969"/>
                  <a:pt x="1464" y="1970"/>
                </a:cubicBezTo>
                <a:cubicBezTo>
                  <a:pt x="1463" y="1970"/>
                  <a:pt x="1462" y="1970"/>
                  <a:pt x="1462" y="1970"/>
                </a:cubicBezTo>
                <a:cubicBezTo>
                  <a:pt x="1461" y="1970"/>
                  <a:pt x="1461" y="1970"/>
                  <a:pt x="1461" y="1970"/>
                </a:cubicBezTo>
                <a:cubicBezTo>
                  <a:pt x="1460" y="1970"/>
                  <a:pt x="1460" y="1970"/>
                  <a:pt x="1460" y="1970"/>
                </a:cubicBezTo>
                <a:cubicBezTo>
                  <a:pt x="1441" y="1972"/>
                  <a:pt x="1422" y="1971"/>
                  <a:pt x="1403" y="1971"/>
                </a:cubicBezTo>
                <a:cubicBezTo>
                  <a:pt x="1401" y="1971"/>
                  <a:pt x="1399" y="1971"/>
                  <a:pt x="1397" y="1970"/>
                </a:cubicBezTo>
                <a:cubicBezTo>
                  <a:pt x="1397" y="1970"/>
                  <a:pt x="1397" y="1970"/>
                  <a:pt x="1397" y="1970"/>
                </a:cubicBezTo>
                <a:cubicBezTo>
                  <a:pt x="1390" y="1970"/>
                  <a:pt x="1383" y="1967"/>
                  <a:pt x="1377" y="1964"/>
                </a:cubicBezTo>
                <a:cubicBezTo>
                  <a:pt x="1376" y="1963"/>
                  <a:pt x="1374" y="1962"/>
                  <a:pt x="1373" y="1961"/>
                </a:cubicBezTo>
                <a:close/>
                <a:moveTo>
                  <a:pt x="1527" y="2063"/>
                </a:moveTo>
                <a:cubicBezTo>
                  <a:pt x="1527" y="2063"/>
                  <a:pt x="1527" y="2064"/>
                  <a:pt x="1527" y="2064"/>
                </a:cubicBezTo>
                <a:cubicBezTo>
                  <a:pt x="1527" y="2065"/>
                  <a:pt x="1526" y="2065"/>
                  <a:pt x="1526" y="2065"/>
                </a:cubicBezTo>
                <a:cubicBezTo>
                  <a:pt x="1526" y="2066"/>
                  <a:pt x="1526" y="2066"/>
                  <a:pt x="1525" y="2067"/>
                </a:cubicBezTo>
                <a:cubicBezTo>
                  <a:pt x="1525" y="2067"/>
                  <a:pt x="1525" y="2068"/>
                  <a:pt x="1525" y="2068"/>
                </a:cubicBezTo>
                <a:cubicBezTo>
                  <a:pt x="1525" y="2068"/>
                  <a:pt x="1524" y="2068"/>
                  <a:pt x="1524" y="2069"/>
                </a:cubicBezTo>
                <a:cubicBezTo>
                  <a:pt x="1524" y="2069"/>
                  <a:pt x="1524" y="2069"/>
                  <a:pt x="1524" y="2069"/>
                </a:cubicBezTo>
                <a:cubicBezTo>
                  <a:pt x="1524" y="2069"/>
                  <a:pt x="1523" y="2070"/>
                  <a:pt x="1523" y="2070"/>
                </a:cubicBezTo>
                <a:cubicBezTo>
                  <a:pt x="1520" y="2073"/>
                  <a:pt x="1515" y="2074"/>
                  <a:pt x="1511" y="2075"/>
                </a:cubicBezTo>
                <a:cubicBezTo>
                  <a:pt x="1510" y="2075"/>
                  <a:pt x="1510" y="2075"/>
                  <a:pt x="1510" y="2075"/>
                </a:cubicBezTo>
                <a:cubicBezTo>
                  <a:pt x="1508" y="2075"/>
                  <a:pt x="1506" y="2076"/>
                  <a:pt x="1504" y="2076"/>
                </a:cubicBezTo>
                <a:cubicBezTo>
                  <a:pt x="1504" y="2076"/>
                  <a:pt x="1504" y="2076"/>
                  <a:pt x="1504" y="2076"/>
                </a:cubicBezTo>
                <a:cubicBezTo>
                  <a:pt x="1503" y="2076"/>
                  <a:pt x="1503" y="2076"/>
                  <a:pt x="1503" y="2076"/>
                </a:cubicBezTo>
                <a:cubicBezTo>
                  <a:pt x="1501" y="2076"/>
                  <a:pt x="1499" y="2076"/>
                  <a:pt x="1497" y="2076"/>
                </a:cubicBezTo>
                <a:cubicBezTo>
                  <a:pt x="1446" y="2076"/>
                  <a:pt x="1446" y="2076"/>
                  <a:pt x="1446" y="2076"/>
                </a:cubicBezTo>
                <a:cubicBezTo>
                  <a:pt x="1444" y="2076"/>
                  <a:pt x="1441" y="2076"/>
                  <a:pt x="1439" y="2075"/>
                </a:cubicBezTo>
                <a:cubicBezTo>
                  <a:pt x="1439" y="2075"/>
                  <a:pt x="1438" y="2075"/>
                  <a:pt x="1438" y="2075"/>
                </a:cubicBezTo>
                <a:cubicBezTo>
                  <a:pt x="1427" y="2074"/>
                  <a:pt x="1414" y="2069"/>
                  <a:pt x="1408" y="2059"/>
                </a:cubicBezTo>
                <a:cubicBezTo>
                  <a:pt x="1407" y="2058"/>
                  <a:pt x="1407" y="2056"/>
                  <a:pt x="1406" y="2055"/>
                </a:cubicBezTo>
                <a:cubicBezTo>
                  <a:pt x="1406" y="2055"/>
                  <a:pt x="1406" y="2055"/>
                  <a:pt x="1406" y="2055"/>
                </a:cubicBezTo>
                <a:cubicBezTo>
                  <a:pt x="1406" y="2055"/>
                  <a:pt x="1406" y="2055"/>
                  <a:pt x="1406" y="2055"/>
                </a:cubicBezTo>
                <a:cubicBezTo>
                  <a:pt x="1403" y="2047"/>
                  <a:pt x="1400" y="2040"/>
                  <a:pt x="1398" y="2032"/>
                </a:cubicBezTo>
                <a:cubicBezTo>
                  <a:pt x="1396" y="2029"/>
                  <a:pt x="1394" y="2024"/>
                  <a:pt x="1393" y="2019"/>
                </a:cubicBezTo>
                <a:cubicBezTo>
                  <a:pt x="1393" y="2019"/>
                  <a:pt x="1393" y="2019"/>
                  <a:pt x="1393" y="2019"/>
                </a:cubicBezTo>
                <a:cubicBezTo>
                  <a:pt x="1393" y="2019"/>
                  <a:pt x="1393" y="2019"/>
                  <a:pt x="1393" y="2019"/>
                </a:cubicBezTo>
                <a:cubicBezTo>
                  <a:pt x="1392" y="2018"/>
                  <a:pt x="1392" y="2018"/>
                  <a:pt x="1392" y="2017"/>
                </a:cubicBezTo>
                <a:cubicBezTo>
                  <a:pt x="1392" y="2015"/>
                  <a:pt x="1392" y="2013"/>
                  <a:pt x="1392" y="2012"/>
                </a:cubicBezTo>
                <a:cubicBezTo>
                  <a:pt x="1393" y="2011"/>
                  <a:pt x="1393" y="2010"/>
                  <a:pt x="1394" y="2009"/>
                </a:cubicBezTo>
                <a:cubicBezTo>
                  <a:pt x="1394" y="2009"/>
                  <a:pt x="1394" y="2009"/>
                  <a:pt x="1394" y="2009"/>
                </a:cubicBezTo>
                <a:cubicBezTo>
                  <a:pt x="1397" y="2004"/>
                  <a:pt x="1403" y="2002"/>
                  <a:pt x="1409" y="2001"/>
                </a:cubicBezTo>
                <a:cubicBezTo>
                  <a:pt x="1409" y="2001"/>
                  <a:pt x="1409" y="2001"/>
                  <a:pt x="1410" y="2001"/>
                </a:cubicBezTo>
                <a:cubicBezTo>
                  <a:pt x="1411" y="2001"/>
                  <a:pt x="1413" y="2001"/>
                  <a:pt x="1414" y="2000"/>
                </a:cubicBezTo>
                <a:cubicBezTo>
                  <a:pt x="1414" y="2000"/>
                  <a:pt x="1415" y="2000"/>
                  <a:pt x="1415" y="2000"/>
                </a:cubicBezTo>
                <a:cubicBezTo>
                  <a:pt x="1418" y="2000"/>
                  <a:pt x="1418" y="2000"/>
                  <a:pt x="1418" y="2000"/>
                </a:cubicBezTo>
                <a:cubicBezTo>
                  <a:pt x="1419" y="2000"/>
                  <a:pt x="1420" y="2000"/>
                  <a:pt x="1421" y="2000"/>
                </a:cubicBezTo>
                <a:cubicBezTo>
                  <a:pt x="1437" y="2000"/>
                  <a:pt x="1453" y="2000"/>
                  <a:pt x="1469" y="2000"/>
                </a:cubicBezTo>
                <a:cubicBezTo>
                  <a:pt x="1469" y="2000"/>
                  <a:pt x="1469" y="2000"/>
                  <a:pt x="1469" y="2000"/>
                </a:cubicBezTo>
                <a:cubicBezTo>
                  <a:pt x="1469" y="2000"/>
                  <a:pt x="1469" y="2000"/>
                  <a:pt x="1469" y="2000"/>
                </a:cubicBezTo>
                <a:cubicBezTo>
                  <a:pt x="1471" y="2000"/>
                  <a:pt x="1473" y="2000"/>
                  <a:pt x="1475" y="2001"/>
                </a:cubicBezTo>
                <a:cubicBezTo>
                  <a:pt x="1475" y="2001"/>
                  <a:pt x="1476" y="2001"/>
                  <a:pt x="1476" y="2001"/>
                </a:cubicBezTo>
                <a:cubicBezTo>
                  <a:pt x="1487" y="2002"/>
                  <a:pt x="1499" y="2006"/>
                  <a:pt x="1505" y="2015"/>
                </a:cubicBezTo>
                <a:cubicBezTo>
                  <a:pt x="1506" y="2016"/>
                  <a:pt x="1507" y="2017"/>
                  <a:pt x="1508" y="2019"/>
                </a:cubicBezTo>
                <a:cubicBezTo>
                  <a:pt x="1509" y="2022"/>
                  <a:pt x="1509" y="2022"/>
                  <a:pt x="1509" y="2022"/>
                </a:cubicBezTo>
                <a:cubicBezTo>
                  <a:pt x="1512" y="2028"/>
                  <a:pt x="1516" y="2035"/>
                  <a:pt x="1519" y="2041"/>
                </a:cubicBezTo>
                <a:cubicBezTo>
                  <a:pt x="1521" y="2045"/>
                  <a:pt x="1524" y="2051"/>
                  <a:pt x="1526" y="2056"/>
                </a:cubicBezTo>
                <a:cubicBezTo>
                  <a:pt x="1527" y="2058"/>
                  <a:pt x="1527" y="2061"/>
                  <a:pt x="1527" y="2063"/>
                </a:cubicBezTo>
                <a:close/>
                <a:moveTo>
                  <a:pt x="1640" y="2000"/>
                </a:moveTo>
                <a:cubicBezTo>
                  <a:pt x="1642" y="2000"/>
                  <a:pt x="1643" y="2000"/>
                  <a:pt x="1645" y="2000"/>
                </a:cubicBezTo>
                <a:cubicBezTo>
                  <a:pt x="1645" y="2000"/>
                  <a:pt x="1645" y="2000"/>
                  <a:pt x="1646" y="2000"/>
                </a:cubicBezTo>
                <a:cubicBezTo>
                  <a:pt x="1657" y="2002"/>
                  <a:pt x="1669" y="2006"/>
                  <a:pt x="1677" y="2014"/>
                </a:cubicBezTo>
                <a:cubicBezTo>
                  <a:pt x="1678" y="2014"/>
                  <a:pt x="1678" y="2015"/>
                  <a:pt x="1678" y="2015"/>
                </a:cubicBezTo>
                <a:cubicBezTo>
                  <a:pt x="1679" y="2016"/>
                  <a:pt x="1679" y="2016"/>
                  <a:pt x="1680" y="2017"/>
                </a:cubicBezTo>
                <a:cubicBezTo>
                  <a:pt x="1680" y="2017"/>
                  <a:pt x="1680" y="2017"/>
                  <a:pt x="1680" y="2018"/>
                </a:cubicBezTo>
                <a:cubicBezTo>
                  <a:pt x="1681" y="2018"/>
                  <a:pt x="1681" y="2018"/>
                  <a:pt x="1681" y="2018"/>
                </a:cubicBezTo>
                <a:cubicBezTo>
                  <a:pt x="1682" y="2019"/>
                  <a:pt x="1682" y="2019"/>
                  <a:pt x="1682" y="2019"/>
                </a:cubicBezTo>
                <a:cubicBezTo>
                  <a:pt x="1685" y="2024"/>
                  <a:pt x="1688" y="2029"/>
                  <a:pt x="1692" y="2034"/>
                </a:cubicBezTo>
                <a:cubicBezTo>
                  <a:pt x="1692" y="2034"/>
                  <a:pt x="1692" y="2034"/>
                  <a:pt x="1692" y="2034"/>
                </a:cubicBezTo>
                <a:cubicBezTo>
                  <a:pt x="1697" y="2041"/>
                  <a:pt x="1703" y="2049"/>
                  <a:pt x="1707" y="2056"/>
                </a:cubicBezTo>
                <a:cubicBezTo>
                  <a:pt x="1707" y="2057"/>
                  <a:pt x="1707" y="2057"/>
                  <a:pt x="1708" y="2058"/>
                </a:cubicBezTo>
                <a:cubicBezTo>
                  <a:pt x="1708" y="2058"/>
                  <a:pt x="1708" y="2058"/>
                  <a:pt x="1708" y="2058"/>
                </a:cubicBezTo>
                <a:cubicBezTo>
                  <a:pt x="1709" y="2063"/>
                  <a:pt x="1709" y="2066"/>
                  <a:pt x="1707" y="2068"/>
                </a:cubicBezTo>
                <a:cubicBezTo>
                  <a:pt x="1706" y="2069"/>
                  <a:pt x="1706" y="2069"/>
                  <a:pt x="1706" y="2069"/>
                </a:cubicBezTo>
                <a:cubicBezTo>
                  <a:pt x="1705" y="2071"/>
                  <a:pt x="1702" y="2072"/>
                  <a:pt x="1699" y="2073"/>
                </a:cubicBezTo>
                <a:cubicBezTo>
                  <a:pt x="1696" y="2074"/>
                  <a:pt x="1692" y="2075"/>
                  <a:pt x="1688" y="2075"/>
                </a:cubicBezTo>
                <a:cubicBezTo>
                  <a:pt x="1684" y="2075"/>
                  <a:pt x="1684" y="2075"/>
                  <a:pt x="1684" y="2075"/>
                </a:cubicBezTo>
                <a:cubicBezTo>
                  <a:pt x="1684" y="2075"/>
                  <a:pt x="1684" y="2075"/>
                  <a:pt x="1684" y="2075"/>
                </a:cubicBezTo>
                <a:cubicBezTo>
                  <a:pt x="1666" y="2075"/>
                  <a:pt x="1648" y="2075"/>
                  <a:pt x="1629" y="2075"/>
                </a:cubicBezTo>
                <a:cubicBezTo>
                  <a:pt x="1627" y="2075"/>
                  <a:pt x="1625" y="2075"/>
                  <a:pt x="1623" y="2075"/>
                </a:cubicBezTo>
                <a:cubicBezTo>
                  <a:pt x="1623" y="2075"/>
                  <a:pt x="1623" y="2075"/>
                  <a:pt x="1623" y="2075"/>
                </a:cubicBezTo>
                <a:cubicBezTo>
                  <a:pt x="1610" y="2073"/>
                  <a:pt x="1597" y="2068"/>
                  <a:pt x="1589" y="2059"/>
                </a:cubicBezTo>
                <a:cubicBezTo>
                  <a:pt x="1588" y="2057"/>
                  <a:pt x="1587" y="2056"/>
                  <a:pt x="1586" y="2055"/>
                </a:cubicBezTo>
                <a:cubicBezTo>
                  <a:pt x="1586" y="2054"/>
                  <a:pt x="1586" y="2054"/>
                  <a:pt x="1586" y="2054"/>
                </a:cubicBezTo>
                <a:cubicBezTo>
                  <a:pt x="1586" y="2054"/>
                  <a:pt x="1586" y="2054"/>
                  <a:pt x="1586" y="2054"/>
                </a:cubicBezTo>
                <a:cubicBezTo>
                  <a:pt x="1582" y="2047"/>
                  <a:pt x="1578" y="2041"/>
                  <a:pt x="1574" y="2034"/>
                </a:cubicBezTo>
                <a:cubicBezTo>
                  <a:pt x="1571" y="2029"/>
                  <a:pt x="1566" y="2021"/>
                  <a:pt x="1564" y="2015"/>
                </a:cubicBezTo>
                <a:cubicBezTo>
                  <a:pt x="1564" y="2015"/>
                  <a:pt x="1564" y="2015"/>
                  <a:pt x="1564" y="2014"/>
                </a:cubicBezTo>
                <a:cubicBezTo>
                  <a:pt x="1564" y="2014"/>
                  <a:pt x="1564" y="2013"/>
                  <a:pt x="1564" y="2013"/>
                </a:cubicBezTo>
                <a:cubicBezTo>
                  <a:pt x="1564" y="2006"/>
                  <a:pt x="1568" y="2003"/>
                  <a:pt x="1574" y="2002"/>
                </a:cubicBezTo>
                <a:cubicBezTo>
                  <a:pt x="1574" y="2001"/>
                  <a:pt x="1574" y="2001"/>
                  <a:pt x="1574" y="2001"/>
                </a:cubicBezTo>
                <a:cubicBezTo>
                  <a:pt x="1574" y="2001"/>
                  <a:pt x="1575" y="2001"/>
                  <a:pt x="1575" y="2001"/>
                </a:cubicBezTo>
                <a:cubicBezTo>
                  <a:pt x="1575" y="2001"/>
                  <a:pt x="1576" y="2001"/>
                  <a:pt x="1576" y="2001"/>
                </a:cubicBezTo>
                <a:cubicBezTo>
                  <a:pt x="1579" y="2000"/>
                  <a:pt x="1581" y="2000"/>
                  <a:pt x="1585" y="2000"/>
                </a:cubicBezTo>
                <a:cubicBezTo>
                  <a:pt x="1621" y="2000"/>
                  <a:pt x="1621" y="2000"/>
                  <a:pt x="1621" y="2000"/>
                </a:cubicBezTo>
                <a:cubicBezTo>
                  <a:pt x="1627" y="2000"/>
                  <a:pt x="1633" y="2000"/>
                  <a:pt x="1639" y="2000"/>
                </a:cubicBezTo>
                <a:cubicBezTo>
                  <a:pt x="1639" y="2000"/>
                  <a:pt x="1639" y="2000"/>
                  <a:pt x="1639" y="2000"/>
                </a:cubicBezTo>
                <a:cubicBezTo>
                  <a:pt x="1639" y="2000"/>
                  <a:pt x="1640" y="2000"/>
                  <a:pt x="1640" y="2000"/>
                </a:cubicBezTo>
                <a:close/>
                <a:moveTo>
                  <a:pt x="1617" y="1924"/>
                </a:moveTo>
                <a:cubicBezTo>
                  <a:pt x="1621" y="1930"/>
                  <a:pt x="1625" y="1937"/>
                  <a:pt x="1629" y="1943"/>
                </a:cubicBezTo>
                <a:cubicBezTo>
                  <a:pt x="1631" y="1946"/>
                  <a:pt x="1635" y="1950"/>
                  <a:pt x="1637" y="1955"/>
                </a:cubicBezTo>
                <a:cubicBezTo>
                  <a:pt x="1638" y="1956"/>
                  <a:pt x="1639" y="1958"/>
                  <a:pt x="1639" y="1960"/>
                </a:cubicBezTo>
                <a:cubicBezTo>
                  <a:pt x="1639" y="1961"/>
                  <a:pt x="1638" y="1962"/>
                  <a:pt x="1638" y="1963"/>
                </a:cubicBezTo>
                <a:cubicBezTo>
                  <a:pt x="1637" y="1964"/>
                  <a:pt x="1637" y="1964"/>
                  <a:pt x="1636" y="1965"/>
                </a:cubicBezTo>
                <a:cubicBezTo>
                  <a:pt x="1636" y="1965"/>
                  <a:pt x="1636" y="1965"/>
                  <a:pt x="1636" y="1965"/>
                </a:cubicBezTo>
                <a:cubicBezTo>
                  <a:pt x="1636" y="1965"/>
                  <a:pt x="1636" y="1965"/>
                  <a:pt x="1636" y="1965"/>
                </a:cubicBezTo>
                <a:cubicBezTo>
                  <a:pt x="1636" y="1966"/>
                  <a:pt x="1635" y="1966"/>
                  <a:pt x="1635" y="1966"/>
                </a:cubicBezTo>
                <a:cubicBezTo>
                  <a:pt x="1635" y="1966"/>
                  <a:pt x="1634" y="1967"/>
                  <a:pt x="1634" y="1967"/>
                </a:cubicBezTo>
                <a:cubicBezTo>
                  <a:pt x="1634" y="1967"/>
                  <a:pt x="1633" y="1967"/>
                  <a:pt x="1632" y="1968"/>
                </a:cubicBezTo>
                <a:cubicBezTo>
                  <a:pt x="1632" y="1968"/>
                  <a:pt x="1631" y="1968"/>
                  <a:pt x="1630" y="1969"/>
                </a:cubicBezTo>
                <a:cubicBezTo>
                  <a:pt x="1630" y="1969"/>
                  <a:pt x="1630" y="1969"/>
                  <a:pt x="1630" y="1969"/>
                </a:cubicBezTo>
                <a:cubicBezTo>
                  <a:pt x="1630" y="1969"/>
                  <a:pt x="1630" y="1969"/>
                  <a:pt x="1629" y="1969"/>
                </a:cubicBezTo>
                <a:cubicBezTo>
                  <a:pt x="1620" y="1972"/>
                  <a:pt x="1607" y="1970"/>
                  <a:pt x="1598" y="1970"/>
                </a:cubicBezTo>
                <a:cubicBezTo>
                  <a:pt x="1588" y="1970"/>
                  <a:pt x="1578" y="1970"/>
                  <a:pt x="1567" y="1970"/>
                </a:cubicBezTo>
                <a:cubicBezTo>
                  <a:pt x="1558" y="1970"/>
                  <a:pt x="1547" y="1968"/>
                  <a:pt x="1539" y="1962"/>
                </a:cubicBezTo>
                <a:cubicBezTo>
                  <a:pt x="1538" y="1962"/>
                  <a:pt x="1536" y="1961"/>
                  <a:pt x="1535" y="1960"/>
                </a:cubicBezTo>
                <a:cubicBezTo>
                  <a:pt x="1533" y="1958"/>
                  <a:pt x="1531" y="1956"/>
                  <a:pt x="1530" y="1954"/>
                </a:cubicBezTo>
                <a:cubicBezTo>
                  <a:pt x="1529" y="1952"/>
                  <a:pt x="1529" y="1952"/>
                  <a:pt x="1529" y="1952"/>
                </a:cubicBezTo>
                <a:cubicBezTo>
                  <a:pt x="1529" y="1952"/>
                  <a:pt x="1529" y="1952"/>
                  <a:pt x="1529" y="1952"/>
                </a:cubicBezTo>
                <a:cubicBezTo>
                  <a:pt x="1524" y="1944"/>
                  <a:pt x="1520" y="1936"/>
                  <a:pt x="1515" y="1928"/>
                </a:cubicBezTo>
                <a:cubicBezTo>
                  <a:pt x="1513" y="1925"/>
                  <a:pt x="1513" y="1925"/>
                  <a:pt x="1513" y="1925"/>
                </a:cubicBezTo>
                <a:cubicBezTo>
                  <a:pt x="1512" y="1923"/>
                  <a:pt x="1512" y="1921"/>
                  <a:pt x="1512" y="1919"/>
                </a:cubicBezTo>
                <a:cubicBezTo>
                  <a:pt x="1512" y="1917"/>
                  <a:pt x="1513" y="1915"/>
                  <a:pt x="1515" y="1914"/>
                </a:cubicBezTo>
                <a:cubicBezTo>
                  <a:pt x="1517" y="1913"/>
                  <a:pt x="1519" y="1912"/>
                  <a:pt x="1522" y="1911"/>
                </a:cubicBezTo>
                <a:cubicBezTo>
                  <a:pt x="1524" y="1910"/>
                  <a:pt x="1528" y="1910"/>
                  <a:pt x="1531" y="1910"/>
                </a:cubicBezTo>
                <a:cubicBezTo>
                  <a:pt x="1532" y="1910"/>
                  <a:pt x="1532" y="1910"/>
                  <a:pt x="1532" y="1910"/>
                </a:cubicBezTo>
                <a:cubicBezTo>
                  <a:pt x="1540" y="1909"/>
                  <a:pt x="1548" y="1910"/>
                  <a:pt x="1553" y="1910"/>
                </a:cubicBezTo>
                <a:cubicBezTo>
                  <a:pt x="1573" y="1910"/>
                  <a:pt x="1604" y="1906"/>
                  <a:pt x="1617" y="1924"/>
                </a:cubicBezTo>
                <a:close/>
                <a:moveTo>
                  <a:pt x="366" y="1441"/>
                </a:moveTo>
                <a:cubicBezTo>
                  <a:pt x="372" y="1443"/>
                  <a:pt x="377" y="1446"/>
                  <a:pt x="382" y="1448"/>
                </a:cubicBezTo>
                <a:cubicBezTo>
                  <a:pt x="392" y="1453"/>
                  <a:pt x="403" y="1458"/>
                  <a:pt x="413" y="1462"/>
                </a:cubicBezTo>
                <a:cubicBezTo>
                  <a:pt x="418" y="1464"/>
                  <a:pt x="422" y="1466"/>
                  <a:pt x="426" y="1468"/>
                </a:cubicBezTo>
                <a:cubicBezTo>
                  <a:pt x="430" y="1469"/>
                  <a:pt x="433" y="1470"/>
                  <a:pt x="437" y="1472"/>
                </a:cubicBezTo>
                <a:cubicBezTo>
                  <a:pt x="458" y="1479"/>
                  <a:pt x="479" y="1486"/>
                  <a:pt x="502" y="1492"/>
                </a:cubicBezTo>
                <a:cubicBezTo>
                  <a:pt x="527" y="1499"/>
                  <a:pt x="552" y="1505"/>
                  <a:pt x="578" y="1510"/>
                </a:cubicBezTo>
                <a:cubicBezTo>
                  <a:pt x="683" y="1532"/>
                  <a:pt x="786" y="1541"/>
                  <a:pt x="819" y="1542"/>
                </a:cubicBezTo>
                <a:cubicBezTo>
                  <a:pt x="819" y="1610"/>
                  <a:pt x="819" y="1610"/>
                  <a:pt x="819" y="1610"/>
                </a:cubicBezTo>
                <a:cubicBezTo>
                  <a:pt x="857" y="1570"/>
                  <a:pt x="857" y="1570"/>
                  <a:pt x="857" y="1570"/>
                </a:cubicBezTo>
                <a:cubicBezTo>
                  <a:pt x="906" y="1518"/>
                  <a:pt x="906" y="1518"/>
                  <a:pt x="906" y="1518"/>
                </a:cubicBezTo>
                <a:cubicBezTo>
                  <a:pt x="1019" y="1399"/>
                  <a:pt x="1019" y="1399"/>
                  <a:pt x="1019" y="1399"/>
                </a:cubicBezTo>
                <a:cubicBezTo>
                  <a:pt x="933" y="1308"/>
                  <a:pt x="933" y="1308"/>
                  <a:pt x="933" y="1308"/>
                </a:cubicBezTo>
                <a:cubicBezTo>
                  <a:pt x="819" y="1188"/>
                  <a:pt x="819" y="1188"/>
                  <a:pt x="819" y="1188"/>
                </a:cubicBezTo>
                <a:cubicBezTo>
                  <a:pt x="819" y="1271"/>
                  <a:pt x="819" y="1271"/>
                  <a:pt x="819" y="1271"/>
                </a:cubicBezTo>
                <a:cubicBezTo>
                  <a:pt x="740" y="1279"/>
                  <a:pt x="653" y="1266"/>
                  <a:pt x="578" y="1249"/>
                </a:cubicBezTo>
                <a:cubicBezTo>
                  <a:pt x="550" y="1242"/>
                  <a:pt x="525" y="1235"/>
                  <a:pt x="502" y="1229"/>
                </a:cubicBezTo>
                <a:cubicBezTo>
                  <a:pt x="471" y="1219"/>
                  <a:pt x="445" y="1211"/>
                  <a:pt x="426" y="1204"/>
                </a:cubicBezTo>
                <a:cubicBezTo>
                  <a:pt x="422" y="1202"/>
                  <a:pt x="418" y="1201"/>
                  <a:pt x="415" y="1199"/>
                </a:cubicBezTo>
                <a:cubicBezTo>
                  <a:pt x="414" y="1199"/>
                  <a:pt x="414" y="1199"/>
                  <a:pt x="413" y="1199"/>
                </a:cubicBezTo>
                <a:cubicBezTo>
                  <a:pt x="413" y="1199"/>
                  <a:pt x="413" y="1199"/>
                  <a:pt x="413" y="1199"/>
                </a:cubicBezTo>
                <a:cubicBezTo>
                  <a:pt x="354" y="1175"/>
                  <a:pt x="300" y="1147"/>
                  <a:pt x="253" y="1115"/>
                </a:cubicBezTo>
                <a:cubicBezTo>
                  <a:pt x="189" y="1073"/>
                  <a:pt x="142" y="1028"/>
                  <a:pt x="110" y="981"/>
                </a:cubicBezTo>
                <a:cubicBezTo>
                  <a:pt x="94" y="963"/>
                  <a:pt x="80" y="944"/>
                  <a:pt x="68" y="925"/>
                </a:cubicBezTo>
                <a:cubicBezTo>
                  <a:pt x="33" y="870"/>
                  <a:pt x="13" y="811"/>
                  <a:pt x="11" y="751"/>
                </a:cubicBezTo>
                <a:cubicBezTo>
                  <a:pt x="7" y="768"/>
                  <a:pt x="4" y="785"/>
                  <a:pt x="3" y="802"/>
                </a:cubicBezTo>
                <a:cubicBezTo>
                  <a:pt x="0" y="834"/>
                  <a:pt x="4" y="864"/>
                  <a:pt x="7" y="893"/>
                </a:cubicBezTo>
                <a:cubicBezTo>
                  <a:pt x="8" y="898"/>
                  <a:pt x="9" y="904"/>
                  <a:pt x="9" y="909"/>
                </a:cubicBezTo>
                <a:cubicBezTo>
                  <a:pt x="22" y="1021"/>
                  <a:pt x="22" y="1021"/>
                  <a:pt x="22" y="1021"/>
                </a:cubicBezTo>
                <a:cubicBezTo>
                  <a:pt x="23" y="1025"/>
                  <a:pt x="23" y="1029"/>
                  <a:pt x="24" y="1033"/>
                </a:cubicBezTo>
                <a:cubicBezTo>
                  <a:pt x="25" y="1048"/>
                  <a:pt x="27" y="1064"/>
                  <a:pt x="30" y="1080"/>
                </a:cubicBezTo>
                <a:cubicBezTo>
                  <a:pt x="34" y="1101"/>
                  <a:pt x="40" y="1121"/>
                  <a:pt x="47" y="1140"/>
                </a:cubicBezTo>
                <a:cubicBezTo>
                  <a:pt x="61" y="1175"/>
                  <a:pt x="80" y="1208"/>
                  <a:pt x="103" y="1239"/>
                </a:cubicBezTo>
                <a:cubicBezTo>
                  <a:pt x="146" y="1295"/>
                  <a:pt x="202" y="1344"/>
                  <a:pt x="275" y="1390"/>
                </a:cubicBezTo>
                <a:cubicBezTo>
                  <a:pt x="304" y="1409"/>
                  <a:pt x="335" y="1426"/>
                  <a:pt x="366" y="1441"/>
                </a:cubicBezTo>
                <a:close/>
                <a:moveTo>
                  <a:pt x="64" y="773"/>
                </a:moveTo>
                <a:cubicBezTo>
                  <a:pt x="67" y="798"/>
                  <a:pt x="74" y="823"/>
                  <a:pt x="84" y="848"/>
                </a:cubicBezTo>
                <a:cubicBezTo>
                  <a:pt x="107" y="785"/>
                  <a:pt x="165" y="713"/>
                  <a:pt x="209" y="677"/>
                </a:cubicBezTo>
                <a:cubicBezTo>
                  <a:pt x="272" y="628"/>
                  <a:pt x="353" y="583"/>
                  <a:pt x="451" y="545"/>
                </a:cubicBezTo>
                <a:cubicBezTo>
                  <a:pt x="515" y="521"/>
                  <a:pt x="582" y="501"/>
                  <a:pt x="652" y="486"/>
                </a:cubicBezTo>
                <a:cubicBezTo>
                  <a:pt x="652" y="314"/>
                  <a:pt x="652" y="314"/>
                  <a:pt x="652" y="314"/>
                </a:cubicBezTo>
                <a:cubicBezTo>
                  <a:pt x="640" y="317"/>
                  <a:pt x="627" y="320"/>
                  <a:pt x="615" y="323"/>
                </a:cubicBezTo>
                <a:cubicBezTo>
                  <a:pt x="544" y="340"/>
                  <a:pt x="476" y="361"/>
                  <a:pt x="413" y="386"/>
                </a:cubicBezTo>
                <a:cubicBezTo>
                  <a:pt x="345" y="413"/>
                  <a:pt x="288" y="442"/>
                  <a:pt x="238" y="474"/>
                </a:cubicBezTo>
                <a:cubicBezTo>
                  <a:pt x="204" y="496"/>
                  <a:pt x="178" y="516"/>
                  <a:pt x="153" y="537"/>
                </a:cubicBezTo>
                <a:cubicBezTo>
                  <a:pt x="142" y="547"/>
                  <a:pt x="131" y="556"/>
                  <a:pt x="122" y="566"/>
                </a:cubicBezTo>
                <a:cubicBezTo>
                  <a:pt x="81" y="622"/>
                  <a:pt x="60" y="684"/>
                  <a:pt x="62" y="747"/>
                </a:cubicBezTo>
                <a:cubicBezTo>
                  <a:pt x="62" y="756"/>
                  <a:pt x="63" y="764"/>
                  <a:pt x="64" y="773"/>
                </a:cubicBezTo>
                <a:close/>
                <a:moveTo>
                  <a:pt x="1928" y="693"/>
                </a:moveTo>
                <a:cubicBezTo>
                  <a:pt x="1966" y="727"/>
                  <a:pt x="2007" y="795"/>
                  <a:pt x="2021" y="856"/>
                </a:cubicBezTo>
                <a:cubicBezTo>
                  <a:pt x="2034" y="828"/>
                  <a:pt x="2042" y="798"/>
                  <a:pt x="2045" y="768"/>
                </a:cubicBezTo>
                <a:cubicBezTo>
                  <a:pt x="2046" y="761"/>
                  <a:pt x="2047" y="754"/>
                  <a:pt x="2047" y="747"/>
                </a:cubicBezTo>
                <a:cubicBezTo>
                  <a:pt x="2049" y="670"/>
                  <a:pt x="2018" y="595"/>
                  <a:pt x="1958" y="530"/>
                </a:cubicBezTo>
                <a:cubicBezTo>
                  <a:pt x="1924" y="501"/>
                  <a:pt x="1884" y="473"/>
                  <a:pt x="1839" y="447"/>
                </a:cubicBezTo>
                <a:cubicBezTo>
                  <a:pt x="1782" y="415"/>
                  <a:pt x="1718" y="387"/>
                  <a:pt x="1639" y="359"/>
                </a:cubicBezTo>
                <a:cubicBezTo>
                  <a:pt x="1584" y="340"/>
                  <a:pt x="1524" y="324"/>
                  <a:pt x="1457" y="310"/>
                </a:cubicBezTo>
                <a:cubicBezTo>
                  <a:pt x="1457" y="482"/>
                  <a:pt x="1457" y="482"/>
                  <a:pt x="1457" y="482"/>
                </a:cubicBezTo>
                <a:cubicBezTo>
                  <a:pt x="1542" y="500"/>
                  <a:pt x="1625" y="525"/>
                  <a:pt x="1700" y="556"/>
                </a:cubicBezTo>
                <a:cubicBezTo>
                  <a:pt x="1795" y="595"/>
                  <a:pt x="1871" y="642"/>
                  <a:pt x="1928" y="693"/>
                </a:cubicBezTo>
                <a:close/>
                <a:moveTo>
                  <a:pt x="1054" y="814"/>
                </a:moveTo>
                <a:cubicBezTo>
                  <a:pt x="1186" y="814"/>
                  <a:pt x="1408" y="789"/>
                  <a:pt x="1408" y="696"/>
                </a:cubicBezTo>
                <a:cubicBezTo>
                  <a:pt x="1408" y="118"/>
                  <a:pt x="1408" y="118"/>
                  <a:pt x="1408" y="118"/>
                </a:cubicBezTo>
                <a:cubicBezTo>
                  <a:pt x="1408" y="25"/>
                  <a:pt x="1186" y="0"/>
                  <a:pt x="1054" y="0"/>
                </a:cubicBezTo>
                <a:cubicBezTo>
                  <a:pt x="923" y="0"/>
                  <a:pt x="701" y="25"/>
                  <a:pt x="701" y="118"/>
                </a:cubicBezTo>
                <a:cubicBezTo>
                  <a:pt x="701" y="696"/>
                  <a:pt x="701" y="696"/>
                  <a:pt x="701" y="696"/>
                </a:cubicBezTo>
                <a:cubicBezTo>
                  <a:pt x="701" y="789"/>
                  <a:pt x="923" y="814"/>
                  <a:pt x="1054" y="814"/>
                </a:cubicBezTo>
                <a:close/>
                <a:moveTo>
                  <a:pt x="1054" y="35"/>
                </a:moveTo>
                <a:cubicBezTo>
                  <a:pt x="1219" y="35"/>
                  <a:pt x="1352" y="71"/>
                  <a:pt x="1352" y="116"/>
                </a:cubicBezTo>
                <a:cubicBezTo>
                  <a:pt x="1352" y="161"/>
                  <a:pt x="1219" y="197"/>
                  <a:pt x="1054" y="197"/>
                </a:cubicBezTo>
                <a:cubicBezTo>
                  <a:pt x="890" y="197"/>
                  <a:pt x="757" y="161"/>
                  <a:pt x="757" y="116"/>
                </a:cubicBezTo>
                <a:cubicBezTo>
                  <a:pt x="757" y="71"/>
                  <a:pt x="890" y="35"/>
                  <a:pt x="1054" y="35"/>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grpSp>
        <p:nvGrpSpPr>
          <p:cNvPr id="8" name="Group 7"/>
          <p:cNvGrpSpPr/>
          <p:nvPr/>
        </p:nvGrpSpPr>
        <p:grpSpPr>
          <a:xfrm>
            <a:off x="1328933" y="1146067"/>
            <a:ext cx="3108960" cy="1508760"/>
            <a:chOff x="554233" y="1146067"/>
            <a:chExt cx="3108960" cy="1508760"/>
          </a:xfrm>
        </p:grpSpPr>
        <p:sp>
          <p:nvSpPr>
            <p:cNvPr id="45" name="Round Same Side Corner Rectangle 73"/>
            <p:cNvSpPr/>
            <p:nvPr/>
          </p:nvSpPr>
          <p:spPr>
            <a:xfrm>
              <a:off x="554233" y="1146067"/>
              <a:ext cx="3108960" cy="1508760"/>
            </a:xfrm>
            <a:prstGeom prst="rect">
              <a:avLst/>
            </a:prstGeom>
            <a:solidFill>
              <a:schemeClr val="accent2"/>
            </a:solidFill>
            <a:ln w="10795" cap="flat" cmpd="sng" algn="ctr">
              <a:noFill/>
              <a:prstDash val="dash"/>
            </a:ln>
            <a:effectLst/>
          </p:spPr>
          <p:txBody>
            <a:bodyPr lIns="91440" tIns="91440" rIns="91440" bIns="91440" rtlCol="0" anchor="b"/>
            <a:lstStyle/>
            <a:p>
              <a:pPr defTabSz="914400">
                <a:lnSpc>
                  <a:spcPct val="80000"/>
                </a:lnSpc>
              </a:pPr>
              <a:r>
                <a:rPr lang="en-US" kern="0" dirty="0">
                  <a:ln>
                    <a:solidFill>
                      <a:schemeClr val="bg1">
                        <a:alpha val="0"/>
                      </a:schemeClr>
                    </a:solidFill>
                  </a:ln>
                  <a:solidFill>
                    <a:schemeClr val="bg1"/>
                  </a:solidFill>
                  <a:latin typeface="Segoe UI Light" pitchFamily="34" charset="0"/>
                  <a:cs typeface="Arial"/>
                </a:rPr>
                <a:t>New Data Sources </a:t>
              </a:r>
            </a:p>
          </p:txBody>
        </p:sp>
        <p:sp>
          <p:nvSpPr>
            <p:cNvPr id="36" name="Freeform 7"/>
            <p:cNvSpPr>
              <a:spLocks/>
            </p:cNvSpPr>
            <p:nvPr/>
          </p:nvSpPr>
          <p:spPr bwMode="auto">
            <a:xfrm>
              <a:off x="1545628" y="1451631"/>
              <a:ext cx="1126170" cy="600921"/>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1" name="Group 10"/>
          <p:cNvGrpSpPr/>
          <p:nvPr/>
        </p:nvGrpSpPr>
        <p:grpSpPr>
          <a:xfrm>
            <a:off x="7746638" y="2746267"/>
            <a:ext cx="3108960" cy="1508760"/>
            <a:chOff x="7999412" y="2746267"/>
            <a:chExt cx="3108960" cy="1508760"/>
          </a:xfrm>
        </p:grpSpPr>
        <p:sp>
          <p:nvSpPr>
            <p:cNvPr id="49" name="Round Same Side Corner Rectangle 73"/>
            <p:cNvSpPr/>
            <p:nvPr/>
          </p:nvSpPr>
          <p:spPr>
            <a:xfrm>
              <a:off x="7999412" y="2746267"/>
              <a:ext cx="3108960" cy="1508760"/>
            </a:xfrm>
            <a:prstGeom prst="rect">
              <a:avLst/>
            </a:prstGeom>
            <a:solidFill>
              <a:schemeClr val="accent2"/>
            </a:solidFill>
            <a:ln w="10795" cap="flat" cmpd="sng" algn="ctr">
              <a:noFill/>
              <a:prstDash val="dash"/>
            </a:ln>
            <a:effectLst/>
          </p:spPr>
          <p:txBody>
            <a:bodyPr lIns="91440" tIns="91440" rIns="0" bIns="91440" rtlCol="0" anchor="b"/>
            <a:lstStyle/>
            <a:p>
              <a:pPr defTabSz="914400">
                <a:lnSpc>
                  <a:spcPct val="80000"/>
                </a:lnSpc>
              </a:pPr>
              <a:r>
                <a:rPr lang="en-US" kern="0" dirty="0">
                  <a:ln>
                    <a:solidFill>
                      <a:schemeClr val="bg1">
                        <a:alpha val="0"/>
                      </a:schemeClr>
                    </a:solidFill>
                  </a:ln>
                  <a:solidFill>
                    <a:schemeClr val="bg1"/>
                  </a:solidFill>
                  <a:latin typeface="Segoe UI Light" pitchFamily="34" charset="0"/>
                  <a:cs typeface="Arial"/>
                </a:rPr>
                <a:t>New Economics</a:t>
              </a:r>
            </a:p>
          </p:txBody>
        </p:sp>
        <p:sp>
          <p:nvSpPr>
            <p:cNvPr id="7" name="Freeform 27"/>
            <p:cNvSpPr>
              <a:spLocks noEditPoints="1"/>
            </p:cNvSpPr>
            <p:nvPr/>
          </p:nvSpPr>
          <p:spPr bwMode="auto">
            <a:xfrm>
              <a:off x="9072620" y="3001186"/>
              <a:ext cx="962545" cy="673321"/>
            </a:xfrm>
            <a:custGeom>
              <a:avLst/>
              <a:gdLst>
                <a:gd name="T0" fmla="*/ 30 w 176"/>
                <a:gd name="T1" fmla="*/ 0 h 123"/>
                <a:gd name="T2" fmla="*/ 0 w 176"/>
                <a:gd name="T3" fmla="*/ 31 h 123"/>
                <a:gd name="T4" fmla="*/ 0 w 176"/>
                <a:gd name="T5" fmla="*/ 93 h 123"/>
                <a:gd name="T6" fmla="*/ 30 w 176"/>
                <a:gd name="T7" fmla="*/ 123 h 123"/>
                <a:gd name="T8" fmla="*/ 176 w 176"/>
                <a:gd name="T9" fmla="*/ 123 h 123"/>
                <a:gd name="T10" fmla="*/ 176 w 176"/>
                <a:gd name="T11" fmla="*/ 0 h 123"/>
                <a:gd name="T12" fmla="*/ 30 w 176"/>
                <a:gd name="T13" fmla="*/ 0 h 123"/>
                <a:gd name="T14" fmla="*/ 21 w 176"/>
                <a:gd name="T15" fmla="*/ 69 h 123"/>
                <a:gd name="T16" fmla="*/ 13 w 176"/>
                <a:gd name="T17" fmla="*/ 61 h 123"/>
                <a:gd name="T18" fmla="*/ 21 w 176"/>
                <a:gd name="T19" fmla="*/ 54 h 123"/>
                <a:gd name="T20" fmla="*/ 28 w 176"/>
                <a:gd name="T21" fmla="*/ 61 h 123"/>
                <a:gd name="T22" fmla="*/ 21 w 176"/>
                <a:gd name="T23" fmla="*/ 69 h 123"/>
                <a:gd name="T24" fmla="*/ 106 w 176"/>
                <a:gd name="T25" fmla="*/ 96 h 123"/>
                <a:gd name="T26" fmla="*/ 106 w 176"/>
                <a:gd name="T27" fmla="*/ 108 h 123"/>
                <a:gd name="T28" fmla="*/ 99 w 176"/>
                <a:gd name="T29" fmla="*/ 108 h 123"/>
                <a:gd name="T30" fmla="*/ 99 w 176"/>
                <a:gd name="T31" fmla="*/ 96 h 123"/>
                <a:gd name="T32" fmla="*/ 82 w 176"/>
                <a:gd name="T33" fmla="*/ 91 h 123"/>
                <a:gd name="T34" fmla="*/ 85 w 176"/>
                <a:gd name="T35" fmla="*/ 84 h 123"/>
                <a:gd name="T36" fmla="*/ 101 w 176"/>
                <a:gd name="T37" fmla="*/ 89 h 123"/>
                <a:gd name="T38" fmla="*/ 114 w 176"/>
                <a:gd name="T39" fmla="*/ 77 h 123"/>
                <a:gd name="T40" fmla="*/ 101 w 176"/>
                <a:gd name="T41" fmla="*/ 64 h 123"/>
                <a:gd name="T42" fmla="*/ 83 w 176"/>
                <a:gd name="T43" fmla="*/ 44 h 123"/>
                <a:gd name="T44" fmla="*/ 100 w 176"/>
                <a:gd name="T45" fmla="*/ 26 h 123"/>
                <a:gd name="T46" fmla="*/ 100 w 176"/>
                <a:gd name="T47" fmla="*/ 15 h 123"/>
                <a:gd name="T48" fmla="*/ 107 w 176"/>
                <a:gd name="T49" fmla="*/ 15 h 123"/>
                <a:gd name="T50" fmla="*/ 107 w 176"/>
                <a:gd name="T51" fmla="*/ 26 h 123"/>
                <a:gd name="T52" fmla="*/ 122 w 176"/>
                <a:gd name="T53" fmla="*/ 30 h 123"/>
                <a:gd name="T54" fmla="*/ 119 w 176"/>
                <a:gd name="T55" fmla="*/ 37 h 123"/>
                <a:gd name="T56" fmla="*/ 105 w 176"/>
                <a:gd name="T57" fmla="*/ 33 h 123"/>
                <a:gd name="T58" fmla="*/ 93 w 176"/>
                <a:gd name="T59" fmla="*/ 43 h 123"/>
                <a:gd name="T60" fmla="*/ 107 w 176"/>
                <a:gd name="T61" fmla="*/ 56 h 123"/>
                <a:gd name="T62" fmla="*/ 124 w 176"/>
                <a:gd name="T63" fmla="*/ 77 h 123"/>
                <a:gd name="T64" fmla="*/ 106 w 176"/>
                <a:gd name="T65" fmla="*/ 9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6" h="123">
                  <a:moveTo>
                    <a:pt x="30" y="0"/>
                  </a:moveTo>
                  <a:cubicBezTo>
                    <a:pt x="30" y="0"/>
                    <a:pt x="30" y="0"/>
                    <a:pt x="0" y="31"/>
                  </a:cubicBezTo>
                  <a:cubicBezTo>
                    <a:pt x="0" y="31"/>
                    <a:pt x="0" y="31"/>
                    <a:pt x="0" y="93"/>
                  </a:cubicBezTo>
                  <a:cubicBezTo>
                    <a:pt x="0" y="93"/>
                    <a:pt x="0" y="93"/>
                    <a:pt x="30" y="123"/>
                  </a:cubicBezTo>
                  <a:cubicBezTo>
                    <a:pt x="30" y="123"/>
                    <a:pt x="30" y="123"/>
                    <a:pt x="176" y="123"/>
                  </a:cubicBezTo>
                  <a:cubicBezTo>
                    <a:pt x="176" y="0"/>
                    <a:pt x="176" y="0"/>
                    <a:pt x="176" y="0"/>
                  </a:cubicBezTo>
                  <a:cubicBezTo>
                    <a:pt x="176" y="0"/>
                    <a:pt x="176" y="0"/>
                    <a:pt x="30" y="0"/>
                  </a:cubicBezTo>
                  <a:close/>
                  <a:moveTo>
                    <a:pt x="21" y="69"/>
                  </a:moveTo>
                  <a:cubicBezTo>
                    <a:pt x="16" y="69"/>
                    <a:pt x="13" y="66"/>
                    <a:pt x="13" y="61"/>
                  </a:cubicBezTo>
                  <a:cubicBezTo>
                    <a:pt x="13" y="57"/>
                    <a:pt x="16" y="54"/>
                    <a:pt x="21" y="54"/>
                  </a:cubicBezTo>
                  <a:cubicBezTo>
                    <a:pt x="25" y="54"/>
                    <a:pt x="28" y="57"/>
                    <a:pt x="28" y="61"/>
                  </a:cubicBezTo>
                  <a:cubicBezTo>
                    <a:pt x="28" y="66"/>
                    <a:pt x="25" y="69"/>
                    <a:pt x="21" y="69"/>
                  </a:cubicBezTo>
                  <a:close/>
                  <a:moveTo>
                    <a:pt x="106" y="96"/>
                  </a:moveTo>
                  <a:cubicBezTo>
                    <a:pt x="106" y="108"/>
                    <a:pt x="106" y="108"/>
                    <a:pt x="106" y="108"/>
                  </a:cubicBezTo>
                  <a:cubicBezTo>
                    <a:pt x="99" y="108"/>
                    <a:pt x="99" y="108"/>
                    <a:pt x="99" y="108"/>
                  </a:cubicBezTo>
                  <a:cubicBezTo>
                    <a:pt x="99" y="96"/>
                    <a:pt x="99" y="96"/>
                    <a:pt x="99" y="96"/>
                  </a:cubicBezTo>
                  <a:cubicBezTo>
                    <a:pt x="93" y="96"/>
                    <a:pt x="86" y="94"/>
                    <a:pt x="82" y="91"/>
                  </a:cubicBezTo>
                  <a:cubicBezTo>
                    <a:pt x="85" y="84"/>
                    <a:pt x="85" y="84"/>
                    <a:pt x="85" y="84"/>
                  </a:cubicBezTo>
                  <a:cubicBezTo>
                    <a:pt x="89" y="86"/>
                    <a:pt x="94" y="89"/>
                    <a:pt x="101" y="89"/>
                  </a:cubicBezTo>
                  <a:cubicBezTo>
                    <a:pt x="109" y="89"/>
                    <a:pt x="114" y="84"/>
                    <a:pt x="114" y="77"/>
                  </a:cubicBezTo>
                  <a:cubicBezTo>
                    <a:pt x="114" y="71"/>
                    <a:pt x="110" y="67"/>
                    <a:pt x="101" y="64"/>
                  </a:cubicBezTo>
                  <a:cubicBezTo>
                    <a:pt x="90" y="59"/>
                    <a:pt x="83" y="54"/>
                    <a:pt x="83" y="44"/>
                  </a:cubicBezTo>
                  <a:cubicBezTo>
                    <a:pt x="83" y="35"/>
                    <a:pt x="89" y="28"/>
                    <a:pt x="100" y="26"/>
                  </a:cubicBezTo>
                  <a:cubicBezTo>
                    <a:pt x="100" y="15"/>
                    <a:pt x="100" y="15"/>
                    <a:pt x="100" y="15"/>
                  </a:cubicBezTo>
                  <a:cubicBezTo>
                    <a:pt x="107" y="15"/>
                    <a:pt x="107" y="15"/>
                    <a:pt x="107" y="15"/>
                  </a:cubicBezTo>
                  <a:cubicBezTo>
                    <a:pt x="107" y="26"/>
                    <a:pt x="107" y="26"/>
                    <a:pt x="107" y="26"/>
                  </a:cubicBezTo>
                  <a:cubicBezTo>
                    <a:pt x="114" y="26"/>
                    <a:pt x="118" y="28"/>
                    <a:pt x="122" y="30"/>
                  </a:cubicBezTo>
                  <a:cubicBezTo>
                    <a:pt x="119" y="37"/>
                    <a:pt x="119" y="37"/>
                    <a:pt x="119" y="37"/>
                  </a:cubicBezTo>
                  <a:cubicBezTo>
                    <a:pt x="116" y="36"/>
                    <a:pt x="112" y="33"/>
                    <a:pt x="105" y="33"/>
                  </a:cubicBezTo>
                  <a:cubicBezTo>
                    <a:pt x="96" y="33"/>
                    <a:pt x="93" y="38"/>
                    <a:pt x="93" y="43"/>
                  </a:cubicBezTo>
                  <a:cubicBezTo>
                    <a:pt x="93" y="49"/>
                    <a:pt x="97" y="52"/>
                    <a:pt x="107" y="56"/>
                  </a:cubicBezTo>
                  <a:cubicBezTo>
                    <a:pt x="118" y="61"/>
                    <a:pt x="124" y="66"/>
                    <a:pt x="124" y="77"/>
                  </a:cubicBezTo>
                  <a:cubicBezTo>
                    <a:pt x="124" y="86"/>
                    <a:pt x="118" y="94"/>
                    <a:pt x="106" y="9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877103499"/>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sz="8000" dirty="0" err="1" smtClean="0"/>
              <a:t>MapReduce</a:t>
            </a:r>
            <a:endParaRPr lang="en-US" sz="4400" dirty="0"/>
          </a:p>
        </p:txBody>
      </p:sp>
    </p:spTree>
    <p:extLst>
      <p:ext uri="{BB962C8B-B14F-4D97-AF65-F5344CB8AC3E}">
        <p14:creationId xmlns:p14="http://schemas.microsoft.com/office/powerpoint/2010/main" val="740110928"/>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p:cNvSpPr/>
          <p:nvPr>
            <p:custDataLst>
              <p:tags r:id="rId1"/>
            </p:custDataLst>
          </p:nvPr>
        </p:nvSpPr>
        <p:spPr bwMode="auto">
          <a:xfrm>
            <a:off x="482600" y="1141413"/>
            <a:ext cx="11223624" cy="512064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91440" rIns="91436" bIns="45718" numCol="1" rtlCol="0" anchor="t" anchorCtr="0" compatLnSpc="1">
            <a:prstTxWarp prst="textNoShape">
              <a:avLst/>
            </a:prstTxWarp>
          </a:bodyPr>
          <a:lstStyle/>
          <a:p>
            <a:pPr algn="ctr" fontAlgn="base">
              <a:lnSpc>
                <a:spcPct val="90000"/>
              </a:lnSpc>
              <a:spcBef>
                <a:spcPct val="20000"/>
              </a:spcBef>
              <a:spcAft>
                <a:spcPct val="0"/>
              </a:spcAft>
              <a:buSzPct val="80000"/>
            </a:pPr>
            <a:r>
              <a:rPr lang="en-US" sz="2000" b="1" dirty="0" smtClean="0">
                <a:ln>
                  <a:solidFill>
                    <a:schemeClr val="bg1">
                      <a:alpha val="0"/>
                    </a:schemeClr>
                  </a:solidFill>
                </a:ln>
                <a:solidFill>
                  <a:srgbClr val="595959"/>
                </a:solidFill>
              </a:rPr>
              <a:t>FIRST, STORE THE DATA</a:t>
            </a:r>
            <a:endParaRPr lang="en-US" sz="2000" b="1" dirty="0">
              <a:ln>
                <a:solidFill>
                  <a:schemeClr val="bg1">
                    <a:alpha val="0"/>
                  </a:schemeClr>
                </a:solidFill>
              </a:ln>
              <a:solidFill>
                <a:srgbClr val="595959"/>
              </a:solidFill>
            </a:endParaRPr>
          </a:p>
        </p:txBody>
      </p:sp>
      <p:sp>
        <p:nvSpPr>
          <p:cNvPr id="183" name="Rectangle 182"/>
          <p:cNvSpPr/>
          <p:nvPr/>
        </p:nvSpPr>
        <p:spPr bwMode="auto">
          <a:xfrm>
            <a:off x="6048650" y="1880655"/>
            <a:ext cx="4022449" cy="402244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182" name="Group 181"/>
          <p:cNvGrpSpPr/>
          <p:nvPr/>
        </p:nvGrpSpPr>
        <p:grpSpPr>
          <a:xfrm>
            <a:off x="6357386" y="4114800"/>
            <a:ext cx="1481737" cy="1717518"/>
            <a:chOff x="6116086" y="4114800"/>
            <a:chExt cx="1481737" cy="1717518"/>
          </a:xfrm>
        </p:grpSpPr>
        <p:grpSp>
          <p:nvGrpSpPr>
            <p:cNvPr id="174" name="Group 173"/>
            <p:cNvGrpSpPr/>
            <p:nvPr/>
          </p:nvGrpSpPr>
          <p:grpSpPr>
            <a:xfrm>
              <a:off x="6116086" y="4114800"/>
              <a:ext cx="1481737" cy="1717518"/>
              <a:chOff x="6116086" y="4114800"/>
              <a:chExt cx="1481737" cy="1717518"/>
            </a:xfrm>
          </p:grpSpPr>
          <p:sp>
            <p:nvSpPr>
              <p:cNvPr id="149" name="TextBox 148"/>
              <p:cNvSpPr txBox="1"/>
              <p:nvPr/>
            </p:nvSpPr>
            <p:spPr>
              <a:xfrm>
                <a:off x="6424026" y="5550254"/>
                <a:ext cx="973758" cy="282064"/>
              </a:xfrm>
              <a:prstGeom prst="rect">
                <a:avLst/>
              </a:prstGeom>
              <a:noFill/>
            </p:spPr>
            <p:txBody>
              <a:bodyPr wrap="square" lIns="0" tIns="0" rIns="0" bIns="0" rtlCol="0">
                <a:spAutoFit/>
              </a:bodyPr>
              <a:lstStyle/>
              <a:p>
                <a:pPr algn="ctr">
                  <a:lnSpc>
                    <a:spcPct val="80000"/>
                  </a:lnSpc>
                  <a:spcBef>
                    <a:spcPct val="20000"/>
                  </a:spcBef>
                  <a:buSzPct val="80000"/>
                </a:pPr>
                <a:r>
                  <a:rPr lang="en-US" sz="2000" dirty="0" smtClean="0">
                    <a:solidFill>
                      <a:schemeClr val="tx1">
                        <a:lumMod val="75000"/>
                        <a:lumOff val="25000"/>
                        <a:alpha val="99000"/>
                      </a:schemeClr>
                    </a:solidFill>
                  </a:rPr>
                  <a:t>Server</a:t>
                </a:r>
              </a:p>
            </p:txBody>
          </p:sp>
          <p:sp>
            <p:nvSpPr>
              <p:cNvPr id="151" name="Round Same Side Corner Rectangle 150"/>
              <p:cNvSpPr/>
              <p:nvPr/>
            </p:nvSpPr>
            <p:spPr bwMode="auto">
              <a:xfrm rot="5400000">
                <a:off x="6223986" y="4114800"/>
                <a:ext cx="1373838" cy="1373837"/>
              </a:xfrm>
              <a:prstGeom prst="round2SameRect">
                <a:avLst>
                  <a:gd name="adj1" fmla="val 5548"/>
                  <a:gd name="adj2" fmla="val 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52" name="Round Same Side Corner Rectangle 151"/>
              <p:cNvSpPr/>
              <p:nvPr/>
            </p:nvSpPr>
            <p:spPr bwMode="auto">
              <a:xfrm rot="16200000">
                <a:off x="6061862" y="4239941"/>
                <a:ext cx="243627" cy="135179"/>
              </a:xfrm>
              <a:prstGeom prst="round2SameRect">
                <a:avLst/>
              </a:prstGeom>
              <a:no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53" name="Round Same Side Corner Rectangle 152"/>
              <p:cNvSpPr/>
              <p:nvPr/>
            </p:nvSpPr>
            <p:spPr bwMode="auto">
              <a:xfrm rot="16200000">
                <a:off x="6061863" y="5200920"/>
                <a:ext cx="243627" cy="135179"/>
              </a:xfrm>
              <a:prstGeom prst="round2SameRect">
                <a:avLst/>
              </a:prstGeom>
              <a:no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146" name="Freeform 27"/>
            <p:cNvSpPr>
              <a:spLocks noEditPoints="1"/>
            </p:cNvSpPr>
            <p:nvPr/>
          </p:nvSpPr>
          <p:spPr bwMode="auto">
            <a:xfrm>
              <a:off x="6408488" y="4205136"/>
              <a:ext cx="280437" cy="350764"/>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43" name="Freeform 27"/>
            <p:cNvSpPr>
              <a:spLocks noEditPoints="1"/>
            </p:cNvSpPr>
            <p:nvPr/>
          </p:nvSpPr>
          <p:spPr bwMode="auto">
            <a:xfrm>
              <a:off x="6408488" y="4631383"/>
              <a:ext cx="280437" cy="350764"/>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44" name="Freeform 27"/>
            <p:cNvSpPr>
              <a:spLocks noEditPoints="1"/>
            </p:cNvSpPr>
            <p:nvPr/>
          </p:nvSpPr>
          <p:spPr bwMode="auto">
            <a:xfrm>
              <a:off x="6777703" y="4631383"/>
              <a:ext cx="280437" cy="350764"/>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40" name="Freeform 27"/>
            <p:cNvSpPr>
              <a:spLocks noEditPoints="1"/>
            </p:cNvSpPr>
            <p:nvPr/>
          </p:nvSpPr>
          <p:spPr bwMode="auto">
            <a:xfrm>
              <a:off x="6408488" y="5057631"/>
              <a:ext cx="280437" cy="350764"/>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41" name="Freeform 27"/>
            <p:cNvSpPr>
              <a:spLocks noEditPoints="1"/>
            </p:cNvSpPr>
            <p:nvPr/>
          </p:nvSpPr>
          <p:spPr bwMode="auto">
            <a:xfrm>
              <a:off x="6777703" y="5057631"/>
              <a:ext cx="280437" cy="350764"/>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42" name="Freeform 27"/>
            <p:cNvSpPr>
              <a:spLocks noEditPoints="1"/>
            </p:cNvSpPr>
            <p:nvPr/>
          </p:nvSpPr>
          <p:spPr bwMode="auto">
            <a:xfrm>
              <a:off x="7146918" y="5057631"/>
              <a:ext cx="280437" cy="350764"/>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81" name="Group 180"/>
          <p:cNvGrpSpPr/>
          <p:nvPr/>
        </p:nvGrpSpPr>
        <p:grpSpPr>
          <a:xfrm>
            <a:off x="8216531" y="2028969"/>
            <a:ext cx="1481737" cy="1717518"/>
            <a:chOff x="7975231" y="2028969"/>
            <a:chExt cx="1481737" cy="1717518"/>
          </a:xfrm>
        </p:grpSpPr>
        <p:grpSp>
          <p:nvGrpSpPr>
            <p:cNvPr id="177" name="Group 176"/>
            <p:cNvGrpSpPr/>
            <p:nvPr/>
          </p:nvGrpSpPr>
          <p:grpSpPr>
            <a:xfrm>
              <a:off x="7975231" y="2028969"/>
              <a:ext cx="1481737" cy="1717518"/>
              <a:chOff x="7975231" y="2028969"/>
              <a:chExt cx="1481737" cy="1717518"/>
            </a:xfrm>
          </p:grpSpPr>
          <p:sp>
            <p:nvSpPr>
              <p:cNvPr id="129" name="TextBox 128"/>
              <p:cNvSpPr txBox="1"/>
              <p:nvPr/>
            </p:nvSpPr>
            <p:spPr>
              <a:xfrm>
                <a:off x="8283171" y="3464423"/>
                <a:ext cx="973758" cy="282064"/>
              </a:xfrm>
              <a:prstGeom prst="rect">
                <a:avLst/>
              </a:prstGeom>
              <a:noFill/>
            </p:spPr>
            <p:txBody>
              <a:bodyPr wrap="square" lIns="0" tIns="0" rIns="0" bIns="0" rtlCol="0">
                <a:spAutoFit/>
              </a:bodyPr>
              <a:lstStyle/>
              <a:p>
                <a:pPr algn="ctr">
                  <a:lnSpc>
                    <a:spcPct val="80000"/>
                  </a:lnSpc>
                  <a:spcBef>
                    <a:spcPct val="20000"/>
                  </a:spcBef>
                  <a:buSzPct val="80000"/>
                </a:pPr>
                <a:r>
                  <a:rPr lang="en-US" sz="2000" dirty="0" smtClean="0">
                    <a:solidFill>
                      <a:schemeClr val="tx1">
                        <a:lumMod val="75000"/>
                        <a:lumOff val="25000"/>
                        <a:alpha val="99000"/>
                      </a:schemeClr>
                    </a:solidFill>
                  </a:rPr>
                  <a:t>Server</a:t>
                </a:r>
              </a:p>
            </p:txBody>
          </p:sp>
          <p:sp>
            <p:nvSpPr>
              <p:cNvPr id="131" name="Round Same Side Corner Rectangle 130"/>
              <p:cNvSpPr/>
              <p:nvPr/>
            </p:nvSpPr>
            <p:spPr bwMode="auto">
              <a:xfrm rot="5400000">
                <a:off x="8083131" y="2028969"/>
                <a:ext cx="1373838" cy="1373837"/>
              </a:xfrm>
              <a:prstGeom prst="round2SameRect">
                <a:avLst>
                  <a:gd name="adj1" fmla="val 5548"/>
                  <a:gd name="adj2" fmla="val 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32" name="Round Same Side Corner Rectangle 131"/>
              <p:cNvSpPr/>
              <p:nvPr/>
            </p:nvSpPr>
            <p:spPr bwMode="auto">
              <a:xfrm rot="16200000">
                <a:off x="7921007" y="2154110"/>
                <a:ext cx="243627" cy="135179"/>
              </a:xfrm>
              <a:prstGeom prst="round2SameRect">
                <a:avLst/>
              </a:prstGeom>
              <a:no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33" name="Round Same Side Corner Rectangle 132"/>
              <p:cNvSpPr/>
              <p:nvPr/>
            </p:nvSpPr>
            <p:spPr bwMode="auto">
              <a:xfrm rot="16200000">
                <a:off x="7921008" y="3115089"/>
                <a:ext cx="243627" cy="135179"/>
              </a:xfrm>
              <a:prstGeom prst="round2SameRect">
                <a:avLst/>
              </a:prstGeom>
              <a:no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126" name="Freeform 27"/>
            <p:cNvSpPr>
              <a:spLocks noEditPoints="1"/>
            </p:cNvSpPr>
            <p:nvPr/>
          </p:nvSpPr>
          <p:spPr bwMode="auto">
            <a:xfrm>
              <a:off x="8267633" y="2119305"/>
              <a:ext cx="280437" cy="350764"/>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23" name="Freeform 27"/>
            <p:cNvSpPr>
              <a:spLocks noEditPoints="1"/>
            </p:cNvSpPr>
            <p:nvPr/>
          </p:nvSpPr>
          <p:spPr bwMode="auto">
            <a:xfrm>
              <a:off x="8267633" y="2545552"/>
              <a:ext cx="280437" cy="350764"/>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24" name="Freeform 27"/>
            <p:cNvSpPr>
              <a:spLocks noEditPoints="1"/>
            </p:cNvSpPr>
            <p:nvPr/>
          </p:nvSpPr>
          <p:spPr bwMode="auto">
            <a:xfrm>
              <a:off x="8636848" y="2545552"/>
              <a:ext cx="280437" cy="350764"/>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20" name="Freeform 27"/>
            <p:cNvSpPr>
              <a:spLocks noEditPoints="1"/>
            </p:cNvSpPr>
            <p:nvPr/>
          </p:nvSpPr>
          <p:spPr bwMode="auto">
            <a:xfrm>
              <a:off x="8267633" y="2971800"/>
              <a:ext cx="280437" cy="350764"/>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21" name="Freeform 27"/>
            <p:cNvSpPr>
              <a:spLocks noEditPoints="1"/>
            </p:cNvSpPr>
            <p:nvPr/>
          </p:nvSpPr>
          <p:spPr bwMode="auto">
            <a:xfrm>
              <a:off x="8636848" y="2971800"/>
              <a:ext cx="280437" cy="350764"/>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22" name="Freeform 27"/>
            <p:cNvSpPr>
              <a:spLocks noEditPoints="1"/>
            </p:cNvSpPr>
            <p:nvPr/>
          </p:nvSpPr>
          <p:spPr bwMode="auto">
            <a:xfrm>
              <a:off x="9006063" y="2971800"/>
              <a:ext cx="280437" cy="350764"/>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78" name="Group 177"/>
          <p:cNvGrpSpPr/>
          <p:nvPr/>
        </p:nvGrpSpPr>
        <p:grpSpPr>
          <a:xfrm>
            <a:off x="6357386" y="2028969"/>
            <a:ext cx="1481737" cy="1717518"/>
            <a:chOff x="6116086" y="2028969"/>
            <a:chExt cx="1481737" cy="1717518"/>
          </a:xfrm>
        </p:grpSpPr>
        <p:sp>
          <p:nvSpPr>
            <p:cNvPr id="66" name="TextBox 65"/>
            <p:cNvSpPr txBox="1"/>
            <p:nvPr/>
          </p:nvSpPr>
          <p:spPr>
            <a:xfrm>
              <a:off x="6424026" y="3464423"/>
              <a:ext cx="973758" cy="282064"/>
            </a:xfrm>
            <a:prstGeom prst="rect">
              <a:avLst/>
            </a:prstGeom>
            <a:noFill/>
          </p:spPr>
          <p:txBody>
            <a:bodyPr wrap="square" lIns="0" tIns="0" rIns="0" bIns="0" rtlCol="0">
              <a:spAutoFit/>
            </a:bodyPr>
            <a:lstStyle/>
            <a:p>
              <a:pPr algn="ctr">
                <a:lnSpc>
                  <a:spcPct val="80000"/>
                </a:lnSpc>
                <a:spcBef>
                  <a:spcPct val="20000"/>
                </a:spcBef>
                <a:buSzPct val="80000"/>
              </a:pPr>
              <a:r>
                <a:rPr lang="en-US" sz="2000" dirty="0" smtClean="0">
                  <a:solidFill>
                    <a:schemeClr val="tx1">
                      <a:lumMod val="75000"/>
                      <a:lumOff val="25000"/>
                      <a:alpha val="99000"/>
                    </a:schemeClr>
                  </a:solidFill>
                </a:rPr>
                <a:t>Server</a:t>
              </a:r>
            </a:p>
          </p:txBody>
        </p:sp>
        <p:grpSp>
          <p:nvGrpSpPr>
            <p:cNvPr id="176" name="Group 175"/>
            <p:cNvGrpSpPr/>
            <p:nvPr/>
          </p:nvGrpSpPr>
          <p:grpSpPr>
            <a:xfrm>
              <a:off x="6116086" y="2028969"/>
              <a:ext cx="1481737" cy="1373838"/>
              <a:chOff x="6116086" y="2028969"/>
              <a:chExt cx="1481737" cy="1373838"/>
            </a:xfrm>
          </p:grpSpPr>
          <p:sp>
            <p:nvSpPr>
              <p:cNvPr id="6" name="Round Same Side Corner Rectangle 5"/>
              <p:cNvSpPr/>
              <p:nvPr/>
            </p:nvSpPr>
            <p:spPr bwMode="auto">
              <a:xfrm rot="5400000">
                <a:off x="6223986" y="2028969"/>
                <a:ext cx="1373838" cy="1373837"/>
              </a:xfrm>
              <a:prstGeom prst="round2SameRect">
                <a:avLst>
                  <a:gd name="adj1" fmla="val 5548"/>
                  <a:gd name="adj2" fmla="val 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76" name="Round Same Side Corner Rectangle 75"/>
              <p:cNvSpPr/>
              <p:nvPr/>
            </p:nvSpPr>
            <p:spPr bwMode="auto">
              <a:xfrm rot="16200000">
                <a:off x="6061862" y="2154110"/>
                <a:ext cx="243627" cy="135179"/>
              </a:xfrm>
              <a:prstGeom prst="round2SameRect">
                <a:avLst/>
              </a:prstGeom>
              <a:no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77" name="Round Same Side Corner Rectangle 76"/>
              <p:cNvSpPr/>
              <p:nvPr/>
            </p:nvSpPr>
            <p:spPr bwMode="auto">
              <a:xfrm rot="16200000">
                <a:off x="6061863" y="3115089"/>
                <a:ext cx="243627" cy="135179"/>
              </a:xfrm>
              <a:prstGeom prst="round2SameRect">
                <a:avLst/>
              </a:prstGeom>
              <a:no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grpSp>
        <p:sp>
          <p:nvSpPr>
            <p:cNvPr id="103" name="Freeform 27"/>
            <p:cNvSpPr>
              <a:spLocks noEditPoints="1"/>
            </p:cNvSpPr>
            <p:nvPr/>
          </p:nvSpPr>
          <p:spPr bwMode="auto">
            <a:xfrm>
              <a:off x="6408488" y="2119305"/>
              <a:ext cx="280437" cy="350764"/>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07" name="Freeform 27"/>
            <p:cNvSpPr>
              <a:spLocks noEditPoints="1"/>
            </p:cNvSpPr>
            <p:nvPr/>
          </p:nvSpPr>
          <p:spPr bwMode="auto">
            <a:xfrm>
              <a:off x="6408488" y="2545552"/>
              <a:ext cx="280437" cy="350764"/>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08" name="Freeform 27"/>
            <p:cNvSpPr>
              <a:spLocks noEditPoints="1"/>
            </p:cNvSpPr>
            <p:nvPr/>
          </p:nvSpPr>
          <p:spPr bwMode="auto">
            <a:xfrm>
              <a:off x="6777703" y="2545552"/>
              <a:ext cx="280437" cy="350764"/>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11" name="Freeform 27"/>
            <p:cNvSpPr>
              <a:spLocks noEditPoints="1"/>
            </p:cNvSpPr>
            <p:nvPr/>
          </p:nvSpPr>
          <p:spPr bwMode="auto">
            <a:xfrm>
              <a:off x="6408488" y="2971800"/>
              <a:ext cx="280437" cy="350764"/>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12" name="Freeform 27"/>
            <p:cNvSpPr>
              <a:spLocks noEditPoints="1"/>
            </p:cNvSpPr>
            <p:nvPr/>
          </p:nvSpPr>
          <p:spPr bwMode="auto">
            <a:xfrm>
              <a:off x="6777703" y="2971800"/>
              <a:ext cx="280437" cy="350764"/>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13" name="Freeform 27"/>
            <p:cNvSpPr>
              <a:spLocks noEditPoints="1"/>
            </p:cNvSpPr>
            <p:nvPr/>
          </p:nvSpPr>
          <p:spPr bwMode="auto">
            <a:xfrm>
              <a:off x="7146918" y="2971800"/>
              <a:ext cx="280437" cy="350764"/>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custDataLst>
              <p:tags r:id="rId2"/>
            </p:custDataLst>
          </p:nvPr>
        </p:nvSpPr>
        <p:spPr>
          <a:xfrm>
            <a:off x="519112" y="228600"/>
            <a:ext cx="11149013" cy="747897"/>
          </a:xfrm>
        </p:spPr>
        <p:txBody>
          <a:bodyPr/>
          <a:lstStyle/>
          <a:p>
            <a:r>
              <a:rPr lang="en-US" dirty="0"/>
              <a:t>So </a:t>
            </a:r>
            <a:r>
              <a:rPr lang="en-US" dirty="0" smtClean="0"/>
              <a:t>How </a:t>
            </a:r>
            <a:r>
              <a:rPr lang="en-US" dirty="0"/>
              <a:t>D</a:t>
            </a:r>
            <a:r>
              <a:rPr lang="en-US" dirty="0" smtClean="0"/>
              <a:t>oes </a:t>
            </a:r>
            <a:r>
              <a:rPr lang="en-US" dirty="0"/>
              <a:t>I</a:t>
            </a:r>
            <a:r>
              <a:rPr lang="en-US" dirty="0" smtClean="0"/>
              <a:t>t </a:t>
            </a:r>
            <a:r>
              <a:rPr lang="en-US" dirty="0"/>
              <a:t>W</a:t>
            </a:r>
            <a:r>
              <a:rPr lang="en-US" dirty="0" smtClean="0"/>
              <a:t>ork?</a:t>
            </a:r>
            <a:endParaRPr lang="en-US" sz="3600" dirty="0">
              <a:solidFill>
                <a:schemeClr val="accent4"/>
              </a:solidFill>
            </a:endParaRPr>
          </a:p>
        </p:txBody>
      </p:sp>
      <p:sp>
        <p:nvSpPr>
          <p:cNvPr id="4" name="Right Arrow 3"/>
          <p:cNvSpPr/>
          <p:nvPr/>
        </p:nvSpPr>
        <p:spPr bwMode="auto">
          <a:xfrm>
            <a:off x="3849473" y="3580236"/>
            <a:ext cx="1927654" cy="370824"/>
          </a:xfrm>
          <a:prstGeom prst="rightArrow">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11" name="Group 10"/>
          <p:cNvGrpSpPr/>
          <p:nvPr/>
        </p:nvGrpSpPr>
        <p:grpSpPr>
          <a:xfrm>
            <a:off x="2220028" y="2805422"/>
            <a:ext cx="1292057" cy="1873534"/>
            <a:chOff x="1789900" y="2805422"/>
            <a:chExt cx="1292057" cy="1873534"/>
          </a:xfrm>
        </p:grpSpPr>
        <p:sp>
          <p:nvSpPr>
            <p:cNvPr id="78" name="TextBox 77"/>
            <p:cNvSpPr txBox="1"/>
            <p:nvPr/>
          </p:nvSpPr>
          <p:spPr>
            <a:xfrm>
              <a:off x="2010919" y="4432735"/>
              <a:ext cx="850018" cy="246221"/>
            </a:xfrm>
            <a:prstGeom prst="rect">
              <a:avLst/>
            </a:prstGeom>
            <a:noFill/>
          </p:spPr>
          <p:txBody>
            <a:bodyPr wrap="square" lIns="0" tIns="0" rIns="0" bIns="0" rtlCol="0">
              <a:spAutoFit/>
            </a:bodyPr>
            <a:lstStyle/>
            <a:p>
              <a:pPr algn="ctr">
                <a:lnSpc>
                  <a:spcPct val="80000"/>
                </a:lnSpc>
                <a:spcBef>
                  <a:spcPct val="20000"/>
                </a:spcBef>
                <a:buSzPct val="80000"/>
              </a:pPr>
              <a:r>
                <a:rPr lang="en-US" sz="2000" dirty="0" smtClean="0">
                  <a:solidFill>
                    <a:schemeClr val="tx1">
                      <a:lumMod val="75000"/>
                      <a:lumOff val="25000"/>
                      <a:alpha val="99000"/>
                    </a:schemeClr>
                  </a:solidFill>
                </a:rPr>
                <a:t>Files</a:t>
              </a:r>
            </a:p>
          </p:txBody>
        </p:sp>
        <p:grpSp>
          <p:nvGrpSpPr>
            <p:cNvPr id="82" name="Group 81"/>
            <p:cNvGrpSpPr/>
            <p:nvPr/>
          </p:nvGrpSpPr>
          <p:grpSpPr>
            <a:xfrm>
              <a:off x="1789900" y="2805422"/>
              <a:ext cx="1292057" cy="1532342"/>
              <a:chOff x="8791575" y="-838200"/>
              <a:chExt cx="973138" cy="1154113"/>
            </a:xfrm>
          </p:grpSpPr>
          <p:sp>
            <p:nvSpPr>
              <p:cNvPr id="83" name="Freeform 7" hidden="1"/>
              <p:cNvSpPr>
                <a:spLocks/>
              </p:cNvSpPr>
              <p:nvPr/>
            </p:nvSpPr>
            <p:spPr bwMode="auto">
              <a:xfrm>
                <a:off x="8829675" y="-808037"/>
                <a:ext cx="896938" cy="1082675"/>
              </a:xfrm>
              <a:custGeom>
                <a:avLst/>
                <a:gdLst>
                  <a:gd name="T0" fmla="*/ 0 w 565"/>
                  <a:gd name="T1" fmla="*/ 9 h 682"/>
                  <a:gd name="T2" fmla="*/ 7 w 565"/>
                  <a:gd name="T3" fmla="*/ 538 h 682"/>
                  <a:gd name="T4" fmla="*/ 73 w 565"/>
                  <a:gd name="T5" fmla="*/ 595 h 682"/>
                  <a:gd name="T6" fmla="*/ 123 w 565"/>
                  <a:gd name="T7" fmla="*/ 630 h 682"/>
                  <a:gd name="T8" fmla="*/ 137 w 565"/>
                  <a:gd name="T9" fmla="*/ 670 h 682"/>
                  <a:gd name="T10" fmla="*/ 549 w 565"/>
                  <a:gd name="T11" fmla="*/ 682 h 682"/>
                  <a:gd name="T12" fmla="*/ 565 w 565"/>
                  <a:gd name="T13" fmla="*/ 659 h 682"/>
                  <a:gd name="T14" fmla="*/ 553 w 565"/>
                  <a:gd name="T15" fmla="*/ 292 h 682"/>
                  <a:gd name="T16" fmla="*/ 260 w 565"/>
                  <a:gd name="T17" fmla="*/ 0 h 682"/>
                  <a:gd name="T18" fmla="*/ 0 w 565"/>
                  <a:gd name="T19" fmla="*/ 9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5" h="682">
                    <a:moveTo>
                      <a:pt x="0" y="9"/>
                    </a:moveTo>
                    <a:lnTo>
                      <a:pt x="7" y="538"/>
                    </a:lnTo>
                    <a:lnTo>
                      <a:pt x="73" y="595"/>
                    </a:lnTo>
                    <a:lnTo>
                      <a:pt x="123" y="630"/>
                    </a:lnTo>
                    <a:lnTo>
                      <a:pt x="137" y="670"/>
                    </a:lnTo>
                    <a:lnTo>
                      <a:pt x="549" y="682"/>
                    </a:lnTo>
                    <a:lnTo>
                      <a:pt x="565" y="659"/>
                    </a:lnTo>
                    <a:lnTo>
                      <a:pt x="553" y="292"/>
                    </a:lnTo>
                    <a:lnTo>
                      <a:pt x="260" y="0"/>
                    </a:lnTo>
                    <a:lnTo>
                      <a:pt x="0" y="9"/>
                    </a:lnTo>
                    <a:close/>
                  </a:path>
                </a:pathLst>
              </a:custGeom>
              <a:solidFill>
                <a:schemeClr val="accent4"/>
              </a:solidFill>
              <a:ln w="9525" cap="flat" cmpd="sng" algn="ctr">
                <a:noFill/>
                <a:prstDash val="solid"/>
              </a:ln>
              <a:effectLst/>
            </p:spPr>
            <p:txBody>
              <a:bodyPr rtlCol="0" anchor="t" anchorCtr="0"/>
              <a:lstStyle/>
              <a:p>
                <a:pPr algn="ctr" defTabSz="1218936"/>
                <a:endParaRPr lang="en-US">
                  <a:solidFill>
                    <a:schemeClr val="bg1">
                      <a:alpha val="99000"/>
                    </a:schemeClr>
                  </a:solidFill>
                  <a:latin typeface="+mj-lt"/>
                  <a:ea typeface="Segoe UI" pitchFamily="34" charset="0"/>
                  <a:cs typeface="Segoe UI" pitchFamily="34" charset="0"/>
                </a:endParaRPr>
              </a:p>
            </p:txBody>
          </p:sp>
          <p:sp>
            <p:nvSpPr>
              <p:cNvPr id="84" name="Freeform 6"/>
              <p:cNvSpPr>
                <a:spLocks noEditPoints="1"/>
              </p:cNvSpPr>
              <p:nvPr/>
            </p:nvSpPr>
            <p:spPr bwMode="auto">
              <a:xfrm>
                <a:off x="8791575" y="-838200"/>
                <a:ext cx="973138" cy="1154113"/>
              </a:xfrm>
              <a:custGeom>
                <a:avLst/>
                <a:gdLst>
                  <a:gd name="T0" fmla="*/ 249 w 259"/>
                  <a:gd name="T1" fmla="*/ 122 h 308"/>
                  <a:gd name="T2" fmla="*/ 225 w 259"/>
                  <a:gd name="T3" fmla="*/ 101 h 308"/>
                  <a:gd name="T4" fmla="*/ 221 w 259"/>
                  <a:gd name="T5" fmla="*/ 95 h 308"/>
                  <a:gd name="T6" fmla="*/ 199 w 259"/>
                  <a:gd name="T7" fmla="*/ 74 h 308"/>
                  <a:gd name="T8" fmla="*/ 193 w 259"/>
                  <a:gd name="T9" fmla="*/ 67 h 308"/>
                  <a:gd name="T10" fmla="*/ 130 w 259"/>
                  <a:gd name="T11" fmla="*/ 7 h 308"/>
                  <a:gd name="T12" fmla="*/ 113 w 259"/>
                  <a:gd name="T13" fmla="*/ 0 h 308"/>
                  <a:gd name="T14" fmla="*/ 21 w 259"/>
                  <a:gd name="T15" fmla="*/ 0 h 308"/>
                  <a:gd name="T16" fmla="*/ 0 w 259"/>
                  <a:gd name="T17" fmla="*/ 18 h 308"/>
                  <a:gd name="T18" fmla="*/ 0 w 259"/>
                  <a:gd name="T19" fmla="*/ 229 h 308"/>
                  <a:gd name="T20" fmla="*/ 21 w 259"/>
                  <a:gd name="T21" fmla="*/ 253 h 308"/>
                  <a:gd name="T22" fmla="*/ 28 w 259"/>
                  <a:gd name="T23" fmla="*/ 253 h 308"/>
                  <a:gd name="T24" fmla="*/ 28 w 259"/>
                  <a:gd name="T25" fmla="*/ 256 h 308"/>
                  <a:gd name="T26" fmla="*/ 49 w 259"/>
                  <a:gd name="T27" fmla="*/ 281 h 308"/>
                  <a:gd name="T28" fmla="*/ 56 w 259"/>
                  <a:gd name="T29" fmla="*/ 281 h 308"/>
                  <a:gd name="T30" fmla="*/ 56 w 259"/>
                  <a:gd name="T31" fmla="*/ 284 h 308"/>
                  <a:gd name="T32" fmla="*/ 77 w 259"/>
                  <a:gd name="T33" fmla="*/ 308 h 308"/>
                  <a:gd name="T34" fmla="*/ 231 w 259"/>
                  <a:gd name="T35" fmla="*/ 308 h 308"/>
                  <a:gd name="T36" fmla="*/ 256 w 259"/>
                  <a:gd name="T37" fmla="*/ 284 h 308"/>
                  <a:gd name="T38" fmla="*/ 256 w 259"/>
                  <a:gd name="T39" fmla="*/ 140 h 308"/>
                  <a:gd name="T40" fmla="*/ 249 w 259"/>
                  <a:gd name="T41" fmla="*/ 122 h 308"/>
                  <a:gd name="T42" fmla="*/ 140 w 259"/>
                  <a:gd name="T43" fmla="*/ 46 h 308"/>
                  <a:gd name="T44" fmla="*/ 151 w 259"/>
                  <a:gd name="T45" fmla="*/ 56 h 308"/>
                  <a:gd name="T46" fmla="*/ 140 w 259"/>
                  <a:gd name="T47" fmla="*/ 56 h 308"/>
                  <a:gd name="T48" fmla="*/ 140 w 259"/>
                  <a:gd name="T49" fmla="*/ 46 h 308"/>
                  <a:gd name="T50" fmla="*/ 123 w 259"/>
                  <a:gd name="T51" fmla="*/ 28 h 308"/>
                  <a:gd name="T52" fmla="*/ 113 w 259"/>
                  <a:gd name="T53" fmla="*/ 28 h 308"/>
                  <a:gd name="T54" fmla="*/ 113 w 259"/>
                  <a:gd name="T55" fmla="*/ 18 h 308"/>
                  <a:gd name="T56" fmla="*/ 123 w 259"/>
                  <a:gd name="T57" fmla="*/ 28 h 308"/>
                  <a:gd name="T58" fmla="*/ 18 w 259"/>
                  <a:gd name="T59" fmla="*/ 232 h 308"/>
                  <a:gd name="T60" fmla="*/ 18 w 259"/>
                  <a:gd name="T61" fmla="*/ 18 h 308"/>
                  <a:gd name="T62" fmla="*/ 92 w 259"/>
                  <a:gd name="T63" fmla="*/ 18 h 308"/>
                  <a:gd name="T64" fmla="*/ 92 w 259"/>
                  <a:gd name="T65" fmla="*/ 28 h 308"/>
                  <a:gd name="T66" fmla="*/ 49 w 259"/>
                  <a:gd name="T67" fmla="*/ 28 h 308"/>
                  <a:gd name="T68" fmla="*/ 28 w 259"/>
                  <a:gd name="T69" fmla="*/ 46 h 308"/>
                  <a:gd name="T70" fmla="*/ 28 w 259"/>
                  <a:gd name="T71" fmla="*/ 232 h 308"/>
                  <a:gd name="T72" fmla="*/ 18 w 259"/>
                  <a:gd name="T73" fmla="*/ 232 h 308"/>
                  <a:gd name="T74" fmla="*/ 46 w 259"/>
                  <a:gd name="T75" fmla="*/ 260 h 308"/>
                  <a:gd name="T76" fmla="*/ 46 w 259"/>
                  <a:gd name="T77" fmla="*/ 46 h 308"/>
                  <a:gd name="T78" fmla="*/ 119 w 259"/>
                  <a:gd name="T79" fmla="*/ 46 h 308"/>
                  <a:gd name="T80" fmla="*/ 119 w 259"/>
                  <a:gd name="T81" fmla="*/ 56 h 308"/>
                  <a:gd name="T82" fmla="*/ 77 w 259"/>
                  <a:gd name="T83" fmla="*/ 56 h 308"/>
                  <a:gd name="T84" fmla="*/ 56 w 259"/>
                  <a:gd name="T85" fmla="*/ 73 h 308"/>
                  <a:gd name="T86" fmla="*/ 56 w 259"/>
                  <a:gd name="T87" fmla="*/ 260 h 308"/>
                  <a:gd name="T88" fmla="*/ 46 w 259"/>
                  <a:gd name="T89" fmla="*/ 260 h 308"/>
                  <a:gd name="T90" fmla="*/ 238 w 259"/>
                  <a:gd name="T91" fmla="*/ 287 h 308"/>
                  <a:gd name="T92" fmla="*/ 74 w 259"/>
                  <a:gd name="T93" fmla="*/ 287 h 308"/>
                  <a:gd name="T94" fmla="*/ 74 w 259"/>
                  <a:gd name="T95" fmla="*/ 73 h 308"/>
                  <a:gd name="T96" fmla="*/ 147 w 259"/>
                  <a:gd name="T97" fmla="*/ 73 h 308"/>
                  <a:gd name="T98" fmla="*/ 147 w 259"/>
                  <a:gd name="T99" fmla="*/ 140 h 308"/>
                  <a:gd name="T100" fmla="*/ 168 w 259"/>
                  <a:gd name="T101" fmla="*/ 165 h 308"/>
                  <a:gd name="T102" fmla="*/ 238 w 259"/>
                  <a:gd name="T103" fmla="*/ 165 h 308"/>
                  <a:gd name="T104" fmla="*/ 238 w 259"/>
                  <a:gd name="T105" fmla="*/ 287 h 308"/>
                  <a:gd name="T106" fmla="*/ 168 w 259"/>
                  <a:gd name="T107" fmla="*/ 140 h 308"/>
                  <a:gd name="T108" fmla="*/ 168 w 259"/>
                  <a:gd name="T109" fmla="*/ 73 h 308"/>
                  <a:gd name="T110" fmla="*/ 238 w 259"/>
                  <a:gd name="T111" fmla="*/ 140 h 308"/>
                  <a:gd name="T112" fmla="*/ 168 w 259"/>
                  <a:gd name="T113" fmla="*/ 14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9" h="308">
                    <a:moveTo>
                      <a:pt x="249" y="122"/>
                    </a:moveTo>
                    <a:cubicBezTo>
                      <a:pt x="240" y="114"/>
                      <a:pt x="232" y="107"/>
                      <a:pt x="225" y="101"/>
                    </a:cubicBezTo>
                    <a:cubicBezTo>
                      <a:pt x="224" y="99"/>
                      <a:pt x="223" y="97"/>
                      <a:pt x="221" y="95"/>
                    </a:cubicBezTo>
                    <a:cubicBezTo>
                      <a:pt x="212" y="87"/>
                      <a:pt x="205" y="80"/>
                      <a:pt x="199" y="74"/>
                    </a:cubicBezTo>
                    <a:cubicBezTo>
                      <a:pt x="198" y="72"/>
                      <a:pt x="196" y="69"/>
                      <a:pt x="193" y="67"/>
                    </a:cubicBezTo>
                    <a:cubicBezTo>
                      <a:pt x="130" y="7"/>
                      <a:pt x="130" y="7"/>
                      <a:pt x="130" y="7"/>
                    </a:cubicBezTo>
                    <a:cubicBezTo>
                      <a:pt x="123" y="0"/>
                      <a:pt x="120" y="0"/>
                      <a:pt x="113" y="0"/>
                    </a:cubicBezTo>
                    <a:cubicBezTo>
                      <a:pt x="21" y="0"/>
                      <a:pt x="21" y="0"/>
                      <a:pt x="21" y="0"/>
                    </a:cubicBezTo>
                    <a:cubicBezTo>
                      <a:pt x="11" y="0"/>
                      <a:pt x="0" y="7"/>
                      <a:pt x="0" y="18"/>
                    </a:cubicBezTo>
                    <a:cubicBezTo>
                      <a:pt x="0" y="229"/>
                      <a:pt x="0" y="229"/>
                      <a:pt x="0" y="229"/>
                    </a:cubicBezTo>
                    <a:cubicBezTo>
                      <a:pt x="0" y="239"/>
                      <a:pt x="11" y="253"/>
                      <a:pt x="21" y="253"/>
                    </a:cubicBezTo>
                    <a:cubicBezTo>
                      <a:pt x="24" y="253"/>
                      <a:pt x="26" y="253"/>
                      <a:pt x="28" y="253"/>
                    </a:cubicBezTo>
                    <a:cubicBezTo>
                      <a:pt x="28" y="256"/>
                      <a:pt x="28" y="256"/>
                      <a:pt x="28" y="256"/>
                    </a:cubicBezTo>
                    <a:cubicBezTo>
                      <a:pt x="28" y="267"/>
                      <a:pt x="39" y="281"/>
                      <a:pt x="49" y="281"/>
                    </a:cubicBezTo>
                    <a:cubicBezTo>
                      <a:pt x="52" y="281"/>
                      <a:pt x="54" y="281"/>
                      <a:pt x="56" y="281"/>
                    </a:cubicBezTo>
                    <a:cubicBezTo>
                      <a:pt x="56" y="284"/>
                      <a:pt x="56" y="284"/>
                      <a:pt x="56" y="284"/>
                    </a:cubicBezTo>
                    <a:cubicBezTo>
                      <a:pt x="56" y="294"/>
                      <a:pt x="67" y="308"/>
                      <a:pt x="77" y="308"/>
                    </a:cubicBezTo>
                    <a:cubicBezTo>
                      <a:pt x="231" y="308"/>
                      <a:pt x="231" y="308"/>
                      <a:pt x="231" y="308"/>
                    </a:cubicBezTo>
                    <a:cubicBezTo>
                      <a:pt x="245" y="308"/>
                      <a:pt x="256" y="294"/>
                      <a:pt x="256" y="284"/>
                    </a:cubicBezTo>
                    <a:cubicBezTo>
                      <a:pt x="256" y="140"/>
                      <a:pt x="256" y="140"/>
                      <a:pt x="256" y="140"/>
                    </a:cubicBezTo>
                    <a:cubicBezTo>
                      <a:pt x="256" y="140"/>
                      <a:pt x="259" y="133"/>
                      <a:pt x="249" y="122"/>
                    </a:cubicBezTo>
                    <a:close/>
                    <a:moveTo>
                      <a:pt x="140" y="46"/>
                    </a:moveTo>
                    <a:cubicBezTo>
                      <a:pt x="144" y="49"/>
                      <a:pt x="148" y="53"/>
                      <a:pt x="151" y="56"/>
                    </a:cubicBezTo>
                    <a:cubicBezTo>
                      <a:pt x="147" y="56"/>
                      <a:pt x="144" y="56"/>
                      <a:pt x="140" y="56"/>
                    </a:cubicBezTo>
                    <a:cubicBezTo>
                      <a:pt x="140" y="46"/>
                      <a:pt x="140" y="46"/>
                      <a:pt x="140" y="46"/>
                    </a:cubicBezTo>
                    <a:close/>
                    <a:moveTo>
                      <a:pt x="123" y="28"/>
                    </a:moveTo>
                    <a:cubicBezTo>
                      <a:pt x="120" y="28"/>
                      <a:pt x="116" y="28"/>
                      <a:pt x="113" y="28"/>
                    </a:cubicBezTo>
                    <a:cubicBezTo>
                      <a:pt x="113" y="18"/>
                      <a:pt x="113" y="18"/>
                      <a:pt x="113" y="18"/>
                    </a:cubicBezTo>
                    <a:cubicBezTo>
                      <a:pt x="116" y="21"/>
                      <a:pt x="120" y="25"/>
                      <a:pt x="123" y="28"/>
                    </a:cubicBezTo>
                    <a:close/>
                    <a:moveTo>
                      <a:pt x="18" y="232"/>
                    </a:moveTo>
                    <a:cubicBezTo>
                      <a:pt x="18" y="21"/>
                      <a:pt x="18" y="18"/>
                      <a:pt x="18" y="18"/>
                    </a:cubicBezTo>
                    <a:cubicBezTo>
                      <a:pt x="88" y="18"/>
                      <a:pt x="92" y="18"/>
                      <a:pt x="92" y="18"/>
                    </a:cubicBezTo>
                    <a:cubicBezTo>
                      <a:pt x="92" y="21"/>
                      <a:pt x="92" y="25"/>
                      <a:pt x="92" y="28"/>
                    </a:cubicBezTo>
                    <a:cubicBezTo>
                      <a:pt x="49" y="28"/>
                      <a:pt x="49" y="28"/>
                      <a:pt x="49" y="28"/>
                    </a:cubicBezTo>
                    <a:cubicBezTo>
                      <a:pt x="39" y="28"/>
                      <a:pt x="28" y="35"/>
                      <a:pt x="28" y="46"/>
                    </a:cubicBezTo>
                    <a:cubicBezTo>
                      <a:pt x="28" y="154"/>
                      <a:pt x="28" y="206"/>
                      <a:pt x="28" y="232"/>
                    </a:cubicBezTo>
                    <a:cubicBezTo>
                      <a:pt x="19" y="232"/>
                      <a:pt x="18" y="232"/>
                      <a:pt x="18" y="232"/>
                    </a:cubicBezTo>
                    <a:close/>
                    <a:moveTo>
                      <a:pt x="46" y="260"/>
                    </a:moveTo>
                    <a:cubicBezTo>
                      <a:pt x="46" y="49"/>
                      <a:pt x="46" y="46"/>
                      <a:pt x="46" y="46"/>
                    </a:cubicBezTo>
                    <a:cubicBezTo>
                      <a:pt x="116" y="46"/>
                      <a:pt x="119" y="46"/>
                      <a:pt x="119" y="46"/>
                    </a:cubicBezTo>
                    <a:cubicBezTo>
                      <a:pt x="119" y="49"/>
                      <a:pt x="119" y="53"/>
                      <a:pt x="119" y="56"/>
                    </a:cubicBezTo>
                    <a:cubicBezTo>
                      <a:pt x="77" y="56"/>
                      <a:pt x="77" y="56"/>
                      <a:pt x="77" y="56"/>
                    </a:cubicBezTo>
                    <a:cubicBezTo>
                      <a:pt x="67" y="56"/>
                      <a:pt x="56" y="63"/>
                      <a:pt x="56" y="73"/>
                    </a:cubicBezTo>
                    <a:cubicBezTo>
                      <a:pt x="56" y="182"/>
                      <a:pt x="56" y="234"/>
                      <a:pt x="56" y="260"/>
                    </a:cubicBezTo>
                    <a:cubicBezTo>
                      <a:pt x="47" y="260"/>
                      <a:pt x="46" y="260"/>
                      <a:pt x="46" y="260"/>
                    </a:cubicBezTo>
                    <a:close/>
                    <a:moveTo>
                      <a:pt x="238" y="287"/>
                    </a:moveTo>
                    <a:cubicBezTo>
                      <a:pt x="84" y="287"/>
                      <a:pt x="74" y="287"/>
                      <a:pt x="74" y="287"/>
                    </a:cubicBezTo>
                    <a:cubicBezTo>
                      <a:pt x="74" y="77"/>
                      <a:pt x="74" y="73"/>
                      <a:pt x="74" y="73"/>
                    </a:cubicBezTo>
                    <a:cubicBezTo>
                      <a:pt x="144" y="73"/>
                      <a:pt x="147" y="73"/>
                      <a:pt x="147" y="73"/>
                    </a:cubicBezTo>
                    <a:cubicBezTo>
                      <a:pt x="147" y="136"/>
                      <a:pt x="147" y="140"/>
                      <a:pt x="147" y="140"/>
                    </a:cubicBezTo>
                    <a:cubicBezTo>
                      <a:pt x="147" y="151"/>
                      <a:pt x="154" y="165"/>
                      <a:pt x="168" y="165"/>
                    </a:cubicBezTo>
                    <a:cubicBezTo>
                      <a:pt x="231" y="165"/>
                      <a:pt x="238" y="165"/>
                      <a:pt x="238" y="165"/>
                    </a:cubicBezTo>
                    <a:lnTo>
                      <a:pt x="238" y="287"/>
                    </a:lnTo>
                    <a:close/>
                    <a:moveTo>
                      <a:pt x="168" y="140"/>
                    </a:moveTo>
                    <a:cubicBezTo>
                      <a:pt x="168" y="73"/>
                      <a:pt x="168" y="73"/>
                      <a:pt x="168" y="73"/>
                    </a:cubicBezTo>
                    <a:cubicBezTo>
                      <a:pt x="238" y="140"/>
                      <a:pt x="238" y="140"/>
                      <a:pt x="238" y="140"/>
                    </a:cubicBezTo>
                    <a:lnTo>
                      <a:pt x="168" y="14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104" name="Freeform 27"/>
          <p:cNvSpPr>
            <a:spLocks noEditPoints="1"/>
          </p:cNvSpPr>
          <p:nvPr/>
        </p:nvSpPr>
        <p:spPr bwMode="auto">
          <a:xfrm>
            <a:off x="7019003" y="2119305"/>
            <a:ext cx="280437" cy="350764"/>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09" name="Freeform 27"/>
          <p:cNvSpPr>
            <a:spLocks noEditPoints="1"/>
          </p:cNvSpPr>
          <p:nvPr/>
        </p:nvSpPr>
        <p:spPr bwMode="auto">
          <a:xfrm>
            <a:off x="7388218" y="2545552"/>
            <a:ext cx="280437" cy="350764"/>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27" name="Freeform 27"/>
          <p:cNvSpPr>
            <a:spLocks noEditPoints="1"/>
          </p:cNvSpPr>
          <p:nvPr/>
        </p:nvSpPr>
        <p:spPr bwMode="auto">
          <a:xfrm>
            <a:off x="8878148" y="2119305"/>
            <a:ext cx="280437" cy="350764"/>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28" name="Freeform 27"/>
          <p:cNvSpPr>
            <a:spLocks noEditPoints="1"/>
          </p:cNvSpPr>
          <p:nvPr/>
        </p:nvSpPr>
        <p:spPr bwMode="auto">
          <a:xfrm>
            <a:off x="9247363" y="2119305"/>
            <a:ext cx="280437" cy="350764"/>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25" name="Freeform 27"/>
          <p:cNvSpPr>
            <a:spLocks noEditPoints="1"/>
          </p:cNvSpPr>
          <p:nvPr/>
        </p:nvSpPr>
        <p:spPr bwMode="auto">
          <a:xfrm>
            <a:off x="9247363" y="2545552"/>
            <a:ext cx="280437" cy="350764"/>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47" name="Freeform 27"/>
          <p:cNvSpPr>
            <a:spLocks noEditPoints="1"/>
          </p:cNvSpPr>
          <p:nvPr/>
        </p:nvSpPr>
        <p:spPr bwMode="auto">
          <a:xfrm>
            <a:off x="7019003" y="4205136"/>
            <a:ext cx="280437" cy="350764"/>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45" name="Freeform 27"/>
          <p:cNvSpPr>
            <a:spLocks noEditPoints="1"/>
          </p:cNvSpPr>
          <p:nvPr/>
        </p:nvSpPr>
        <p:spPr bwMode="auto">
          <a:xfrm>
            <a:off x="7388218" y="4631383"/>
            <a:ext cx="280437" cy="350764"/>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75" name="Group 174"/>
          <p:cNvGrpSpPr/>
          <p:nvPr/>
        </p:nvGrpSpPr>
        <p:grpSpPr>
          <a:xfrm>
            <a:off x="8216531" y="4114800"/>
            <a:ext cx="1481737" cy="1717518"/>
            <a:chOff x="7975231" y="4114800"/>
            <a:chExt cx="1481737" cy="1717518"/>
          </a:xfrm>
        </p:grpSpPr>
        <p:sp>
          <p:nvSpPr>
            <p:cNvPr id="169" name="TextBox 168"/>
            <p:cNvSpPr txBox="1"/>
            <p:nvPr/>
          </p:nvSpPr>
          <p:spPr>
            <a:xfrm>
              <a:off x="8283171" y="5550254"/>
              <a:ext cx="973758" cy="282064"/>
            </a:xfrm>
            <a:prstGeom prst="rect">
              <a:avLst/>
            </a:prstGeom>
            <a:noFill/>
          </p:spPr>
          <p:txBody>
            <a:bodyPr wrap="square" lIns="0" tIns="0" rIns="0" bIns="0" rtlCol="0">
              <a:spAutoFit/>
            </a:bodyPr>
            <a:lstStyle/>
            <a:p>
              <a:pPr algn="ctr">
                <a:lnSpc>
                  <a:spcPct val="80000"/>
                </a:lnSpc>
                <a:spcBef>
                  <a:spcPct val="20000"/>
                </a:spcBef>
                <a:buSzPct val="80000"/>
              </a:pPr>
              <a:r>
                <a:rPr lang="en-US" sz="2000" dirty="0" smtClean="0">
                  <a:solidFill>
                    <a:schemeClr val="tx1">
                      <a:lumMod val="75000"/>
                      <a:lumOff val="25000"/>
                      <a:alpha val="99000"/>
                    </a:schemeClr>
                  </a:solidFill>
                </a:rPr>
                <a:t>Server</a:t>
              </a:r>
            </a:p>
          </p:txBody>
        </p:sp>
        <p:sp>
          <p:nvSpPr>
            <p:cNvPr id="171" name="Round Same Side Corner Rectangle 170"/>
            <p:cNvSpPr/>
            <p:nvPr/>
          </p:nvSpPr>
          <p:spPr bwMode="auto">
            <a:xfrm rot="5400000">
              <a:off x="8083131" y="4114800"/>
              <a:ext cx="1373838" cy="1373837"/>
            </a:xfrm>
            <a:prstGeom prst="round2SameRect">
              <a:avLst>
                <a:gd name="adj1" fmla="val 5548"/>
                <a:gd name="adj2" fmla="val 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72" name="Round Same Side Corner Rectangle 171"/>
            <p:cNvSpPr/>
            <p:nvPr/>
          </p:nvSpPr>
          <p:spPr bwMode="auto">
            <a:xfrm rot="16200000">
              <a:off x="7921007" y="4239941"/>
              <a:ext cx="243627" cy="135179"/>
            </a:xfrm>
            <a:prstGeom prst="round2SameRect">
              <a:avLst/>
            </a:prstGeom>
            <a:no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73" name="Round Same Side Corner Rectangle 172"/>
            <p:cNvSpPr/>
            <p:nvPr/>
          </p:nvSpPr>
          <p:spPr bwMode="auto">
            <a:xfrm rot="16200000">
              <a:off x="7921008" y="5200920"/>
              <a:ext cx="243627" cy="135179"/>
            </a:xfrm>
            <a:prstGeom prst="round2SameRect">
              <a:avLst/>
            </a:prstGeom>
            <a:no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166" name="Freeform 27"/>
          <p:cNvSpPr>
            <a:spLocks noEditPoints="1"/>
          </p:cNvSpPr>
          <p:nvPr/>
        </p:nvSpPr>
        <p:spPr bwMode="auto">
          <a:xfrm>
            <a:off x="8508933" y="4205136"/>
            <a:ext cx="280437" cy="350764"/>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63" name="Freeform 27"/>
          <p:cNvSpPr>
            <a:spLocks noEditPoints="1"/>
          </p:cNvSpPr>
          <p:nvPr/>
        </p:nvSpPr>
        <p:spPr bwMode="auto">
          <a:xfrm>
            <a:off x="8508933" y="4631383"/>
            <a:ext cx="280437" cy="350764"/>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64" name="Freeform 27"/>
          <p:cNvSpPr>
            <a:spLocks noEditPoints="1"/>
          </p:cNvSpPr>
          <p:nvPr/>
        </p:nvSpPr>
        <p:spPr bwMode="auto">
          <a:xfrm>
            <a:off x="8878148" y="4631383"/>
            <a:ext cx="280437" cy="350764"/>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60" name="Freeform 27"/>
          <p:cNvSpPr>
            <a:spLocks noEditPoints="1"/>
          </p:cNvSpPr>
          <p:nvPr/>
        </p:nvSpPr>
        <p:spPr bwMode="auto">
          <a:xfrm>
            <a:off x="8508933" y="5057631"/>
            <a:ext cx="280437" cy="350764"/>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61" name="Freeform 27"/>
          <p:cNvSpPr>
            <a:spLocks noEditPoints="1"/>
          </p:cNvSpPr>
          <p:nvPr/>
        </p:nvSpPr>
        <p:spPr bwMode="auto">
          <a:xfrm>
            <a:off x="8878148" y="5057631"/>
            <a:ext cx="280437" cy="350764"/>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62" name="Freeform 27"/>
          <p:cNvSpPr>
            <a:spLocks noEditPoints="1"/>
          </p:cNvSpPr>
          <p:nvPr/>
        </p:nvSpPr>
        <p:spPr bwMode="auto">
          <a:xfrm>
            <a:off x="9247363" y="5057631"/>
            <a:ext cx="280437" cy="350764"/>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5159140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2"/>
                                        </p:tgtEl>
                                        <p:attrNameLst>
                                          <p:attrName>style.visibility</p:attrName>
                                        </p:attrNameLst>
                                      </p:cBhvr>
                                      <p:to>
                                        <p:strVal val="visible"/>
                                      </p:to>
                                    </p:set>
                                    <p:animEffect transition="in" filter="fade">
                                      <p:cBhvr>
                                        <p:cTn id="7" dur="500"/>
                                        <p:tgtEl>
                                          <p:spTgt spid="182"/>
                                        </p:tgtEl>
                                      </p:cBhvr>
                                    </p:animEffect>
                                  </p:childTnLst>
                                </p:cTn>
                              </p:par>
                              <p:par>
                                <p:cTn id="8" presetID="10" presetClass="entr" presetSubtype="0" fill="hold" nodeType="withEffect">
                                  <p:stCondLst>
                                    <p:cond delay="0"/>
                                  </p:stCondLst>
                                  <p:childTnLst>
                                    <p:set>
                                      <p:cBhvr>
                                        <p:cTn id="9" dur="1" fill="hold">
                                          <p:stCondLst>
                                            <p:cond delay="0"/>
                                          </p:stCondLst>
                                        </p:cTn>
                                        <p:tgtEl>
                                          <p:spTgt spid="178"/>
                                        </p:tgtEl>
                                        <p:attrNameLst>
                                          <p:attrName>style.visibility</p:attrName>
                                        </p:attrNameLst>
                                      </p:cBhvr>
                                      <p:to>
                                        <p:strVal val="visible"/>
                                      </p:to>
                                    </p:set>
                                    <p:animEffect transition="in" filter="fade">
                                      <p:cBhvr>
                                        <p:cTn id="10" dur="500"/>
                                        <p:tgtEl>
                                          <p:spTgt spid="178"/>
                                        </p:tgtEl>
                                      </p:cBhvr>
                                    </p:animEffect>
                                  </p:childTnLst>
                                </p:cTn>
                              </p:par>
                              <p:par>
                                <p:cTn id="11" presetID="10" presetClass="entr" presetSubtype="0" fill="hold" nodeType="withEffect">
                                  <p:stCondLst>
                                    <p:cond delay="0"/>
                                  </p:stCondLst>
                                  <p:childTnLst>
                                    <p:set>
                                      <p:cBhvr>
                                        <p:cTn id="12" dur="1" fill="hold">
                                          <p:stCondLst>
                                            <p:cond delay="0"/>
                                          </p:stCondLst>
                                        </p:cTn>
                                        <p:tgtEl>
                                          <p:spTgt spid="181"/>
                                        </p:tgtEl>
                                        <p:attrNameLst>
                                          <p:attrName>style.visibility</p:attrName>
                                        </p:attrNameLst>
                                      </p:cBhvr>
                                      <p:to>
                                        <p:strVal val="visible"/>
                                      </p:to>
                                    </p:set>
                                    <p:animEffect transition="in" filter="fade">
                                      <p:cBhvr>
                                        <p:cTn id="13" dur="500"/>
                                        <p:tgtEl>
                                          <p:spTgt spid="18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fade">
                                      <p:cBhvr>
                                        <p:cTn id="16" dur="500"/>
                                        <p:tgtEl>
                                          <p:spTgt spid="38"/>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22" presetClass="entr" presetSubtype="8" fill="hold" grpId="0" nodeType="withEffect">
                                  <p:stCondLst>
                                    <p:cond delay="50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nodeType="clickEffect">
                                  <p:stCondLst>
                                    <p:cond delay="0"/>
                                  </p:stCondLst>
                                  <p:childTnLst>
                                    <p:animEffect transition="out" filter="fade">
                                      <p:cBhvr>
                                        <p:cTn id="28" dur="500"/>
                                        <p:tgtEl>
                                          <p:spTgt spid="11"/>
                                        </p:tgtEl>
                                      </p:cBhvr>
                                    </p:animEffect>
                                    <p:set>
                                      <p:cBhvr>
                                        <p:cTn id="29" dur="1" fill="hold">
                                          <p:stCondLst>
                                            <p:cond delay="499"/>
                                          </p:stCondLst>
                                        </p:cTn>
                                        <p:tgtEl>
                                          <p:spTgt spid="11"/>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4"/>
                                        </p:tgtEl>
                                      </p:cBhvr>
                                    </p:animEffect>
                                    <p:set>
                                      <p:cBhvr>
                                        <p:cTn id="32" dur="1" fill="hold">
                                          <p:stCondLst>
                                            <p:cond delay="499"/>
                                          </p:stCondLst>
                                        </p:cTn>
                                        <p:tgtEl>
                                          <p:spTgt spid="4"/>
                                        </p:tgtEl>
                                        <p:attrNameLst>
                                          <p:attrName>style.visibility</p:attrName>
                                        </p:attrNameLst>
                                      </p:cBhvr>
                                      <p:to>
                                        <p:strVal val="hidden"/>
                                      </p:to>
                                    </p:set>
                                  </p:childTnLst>
                                </p:cTn>
                              </p:par>
                            </p:childTnLst>
                          </p:cTn>
                        </p:par>
                        <p:par>
                          <p:cTn id="33" fill="hold">
                            <p:stCondLst>
                              <p:cond delay="500"/>
                            </p:stCondLst>
                            <p:childTnLst>
                              <p:par>
                                <p:cTn id="34" presetID="10" presetClass="entr" presetSubtype="0" fill="hold" grpId="0" nodeType="afterEffect">
                                  <p:stCondLst>
                                    <p:cond delay="0"/>
                                  </p:stCondLst>
                                  <p:childTnLst>
                                    <p:set>
                                      <p:cBhvr>
                                        <p:cTn id="35" dur="1" fill="hold">
                                          <p:stCondLst>
                                            <p:cond delay="0"/>
                                          </p:stCondLst>
                                        </p:cTn>
                                        <p:tgtEl>
                                          <p:spTgt spid="104"/>
                                        </p:tgtEl>
                                        <p:attrNameLst>
                                          <p:attrName>style.visibility</p:attrName>
                                        </p:attrNameLst>
                                      </p:cBhvr>
                                      <p:to>
                                        <p:strVal val="visible"/>
                                      </p:to>
                                    </p:set>
                                    <p:animEffect transition="in" filter="fade">
                                      <p:cBhvr>
                                        <p:cTn id="36" dur="500"/>
                                        <p:tgtEl>
                                          <p:spTgt spid="104"/>
                                        </p:tgtEl>
                                      </p:cBhvr>
                                    </p:animEffect>
                                  </p:childTnLst>
                                </p:cTn>
                              </p:par>
                              <p:par>
                                <p:cTn id="37" presetID="10" presetClass="entr" presetSubtype="0" fill="hold" grpId="0" nodeType="withEffect">
                                  <p:stCondLst>
                                    <p:cond delay="500"/>
                                  </p:stCondLst>
                                  <p:childTnLst>
                                    <p:set>
                                      <p:cBhvr>
                                        <p:cTn id="38" dur="1" fill="hold">
                                          <p:stCondLst>
                                            <p:cond delay="0"/>
                                          </p:stCondLst>
                                        </p:cTn>
                                        <p:tgtEl>
                                          <p:spTgt spid="109"/>
                                        </p:tgtEl>
                                        <p:attrNameLst>
                                          <p:attrName>style.visibility</p:attrName>
                                        </p:attrNameLst>
                                      </p:cBhvr>
                                      <p:to>
                                        <p:strVal val="visible"/>
                                      </p:to>
                                    </p:set>
                                    <p:animEffect transition="in" filter="fade">
                                      <p:cBhvr>
                                        <p:cTn id="39" dur="500"/>
                                        <p:tgtEl>
                                          <p:spTgt spid="109"/>
                                        </p:tgtEl>
                                      </p:cBhvr>
                                    </p:animEffect>
                                  </p:childTnLst>
                                </p:cTn>
                              </p:par>
                              <p:par>
                                <p:cTn id="40" presetID="10" presetClass="entr" presetSubtype="0" fill="hold" grpId="0" nodeType="withEffect">
                                  <p:stCondLst>
                                    <p:cond delay="1000"/>
                                  </p:stCondLst>
                                  <p:childTnLst>
                                    <p:set>
                                      <p:cBhvr>
                                        <p:cTn id="41" dur="1" fill="hold">
                                          <p:stCondLst>
                                            <p:cond delay="0"/>
                                          </p:stCondLst>
                                        </p:cTn>
                                        <p:tgtEl>
                                          <p:spTgt spid="127"/>
                                        </p:tgtEl>
                                        <p:attrNameLst>
                                          <p:attrName>style.visibility</p:attrName>
                                        </p:attrNameLst>
                                      </p:cBhvr>
                                      <p:to>
                                        <p:strVal val="visible"/>
                                      </p:to>
                                    </p:set>
                                    <p:animEffect transition="in" filter="fade">
                                      <p:cBhvr>
                                        <p:cTn id="42" dur="500"/>
                                        <p:tgtEl>
                                          <p:spTgt spid="127"/>
                                        </p:tgtEl>
                                      </p:cBhvr>
                                    </p:animEffect>
                                  </p:childTnLst>
                                </p:cTn>
                              </p:par>
                              <p:par>
                                <p:cTn id="43" presetID="10" presetClass="entr" presetSubtype="0" fill="hold" grpId="0" nodeType="withEffect">
                                  <p:stCondLst>
                                    <p:cond delay="1500"/>
                                  </p:stCondLst>
                                  <p:childTnLst>
                                    <p:set>
                                      <p:cBhvr>
                                        <p:cTn id="44" dur="1" fill="hold">
                                          <p:stCondLst>
                                            <p:cond delay="0"/>
                                          </p:stCondLst>
                                        </p:cTn>
                                        <p:tgtEl>
                                          <p:spTgt spid="125"/>
                                        </p:tgtEl>
                                        <p:attrNameLst>
                                          <p:attrName>style.visibility</p:attrName>
                                        </p:attrNameLst>
                                      </p:cBhvr>
                                      <p:to>
                                        <p:strVal val="visible"/>
                                      </p:to>
                                    </p:set>
                                    <p:animEffect transition="in" filter="fade">
                                      <p:cBhvr>
                                        <p:cTn id="45" dur="500"/>
                                        <p:tgtEl>
                                          <p:spTgt spid="125"/>
                                        </p:tgtEl>
                                      </p:cBhvr>
                                    </p:animEffect>
                                  </p:childTnLst>
                                </p:cTn>
                              </p:par>
                              <p:par>
                                <p:cTn id="46" presetID="10" presetClass="entr" presetSubtype="0" fill="hold" grpId="0" nodeType="withEffect">
                                  <p:stCondLst>
                                    <p:cond delay="2000"/>
                                  </p:stCondLst>
                                  <p:childTnLst>
                                    <p:set>
                                      <p:cBhvr>
                                        <p:cTn id="47" dur="1" fill="hold">
                                          <p:stCondLst>
                                            <p:cond delay="0"/>
                                          </p:stCondLst>
                                        </p:cTn>
                                        <p:tgtEl>
                                          <p:spTgt spid="128"/>
                                        </p:tgtEl>
                                        <p:attrNameLst>
                                          <p:attrName>style.visibility</p:attrName>
                                        </p:attrNameLst>
                                      </p:cBhvr>
                                      <p:to>
                                        <p:strVal val="visible"/>
                                      </p:to>
                                    </p:set>
                                    <p:animEffect transition="in" filter="fade">
                                      <p:cBhvr>
                                        <p:cTn id="48" dur="500"/>
                                        <p:tgtEl>
                                          <p:spTgt spid="128"/>
                                        </p:tgtEl>
                                      </p:cBhvr>
                                    </p:animEffect>
                                  </p:childTnLst>
                                </p:cTn>
                              </p:par>
                              <p:par>
                                <p:cTn id="49" presetID="10" presetClass="entr" presetSubtype="0" fill="hold" grpId="0" nodeType="withEffect">
                                  <p:stCondLst>
                                    <p:cond delay="2500"/>
                                  </p:stCondLst>
                                  <p:childTnLst>
                                    <p:set>
                                      <p:cBhvr>
                                        <p:cTn id="50" dur="1" fill="hold">
                                          <p:stCondLst>
                                            <p:cond delay="0"/>
                                          </p:stCondLst>
                                        </p:cTn>
                                        <p:tgtEl>
                                          <p:spTgt spid="145"/>
                                        </p:tgtEl>
                                        <p:attrNameLst>
                                          <p:attrName>style.visibility</p:attrName>
                                        </p:attrNameLst>
                                      </p:cBhvr>
                                      <p:to>
                                        <p:strVal val="visible"/>
                                      </p:to>
                                    </p:set>
                                    <p:animEffect transition="in" filter="fade">
                                      <p:cBhvr>
                                        <p:cTn id="51" dur="500"/>
                                        <p:tgtEl>
                                          <p:spTgt spid="145"/>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500"/>
                                        <p:tgtEl>
                                          <p:spTgt spid="11"/>
                                        </p:tgtEl>
                                      </p:cBhvr>
                                    </p:animEffect>
                                  </p:childTnLst>
                                </p:cTn>
                              </p:par>
                              <p:par>
                                <p:cTn id="57" presetID="22" presetClass="entr" presetSubtype="8" fill="hold" grpId="2" nodeType="withEffect">
                                  <p:stCondLst>
                                    <p:cond delay="500"/>
                                  </p:stCondLst>
                                  <p:childTnLst>
                                    <p:set>
                                      <p:cBhvr>
                                        <p:cTn id="58" dur="1" fill="hold">
                                          <p:stCondLst>
                                            <p:cond delay="0"/>
                                          </p:stCondLst>
                                        </p:cTn>
                                        <p:tgtEl>
                                          <p:spTgt spid="4"/>
                                        </p:tgtEl>
                                        <p:attrNameLst>
                                          <p:attrName>style.visibility</p:attrName>
                                        </p:attrNameLst>
                                      </p:cBhvr>
                                      <p:to>
                                        <p:strVal val="visible"/>
                                      </p:to>
                                    </p:set>
                                    <p:animEffect transition="in" filter="wipe(left)">
                                      <p:cBhvr>
                                        <p:cTn id="59" dur="500"/>
                                        <p:tgtEl>
                                          <p:spTgt spid="4"/>
                                        </p:tgtEl>
                                      </p:cBhvr>
                                    </p:animEffect>
                                  </p:childTnLst>
                                </p:cTn>
                              </p:par>
                              <p:par>
                                <p:cTn id="60" presetID="10" presetClass="entr" presetSubtype="0" fill="hold" nodeType="withEffect">
                                  <p:stCondLst>
                                    <p:cond delay="1000"/>
                                  </p:stCondLst>
                                  <p:childTnLst>
                                    <p:set>
                                      <p:cBhvr>
                                        <p:cTn id="61" dur="1" fill="hold">
                                          <p:stCondLst>
                                            <p:cond delay="0"/>
                                          </p:stCondLst>
                                        </p:cTn>
                                        <p:tgtEl>
                                          <p:spTgt spid="175"/>
                                        </p:tgtEl>
                                        <p:attrNameLst>
                                          <p:attrName>style.visibility</p:attrName>
                                        </p:attrNameLst>
                                      </p:cBhvr>
                                      <p:to>
                                        <p:strVal val="visible"/>
                                      </p:to>
                                    </p:set>
                                    <p:animEffect transition="in" filter="fade">
                                      <p:cBhvr>
                                        <p:cTn id="62" dur="500"/>
                                        <p:tgtEl>
                                          <p:spTgt spid="175"/>
                                        </p:tgtEl>
                                      </p:cBhvr>
                                    </p:animEffect>
                                  </p:childTnLst>
                                </p:cTn>
                              </p:par>
                              <p:par>
                                <p:cTn id="63" presetID="10" presetClass="entr" presetSubtype="0" fill="hold" grpId="0" nodeType="withEffect">
                                  <p:stCondLst>
                                    <p:cond delay="1500"/>
                                  </p:stCondLst>
                                  <p:childTnLst>
                                    <p:set>
                                      <p:cBhvr>
                                        <p:cTn id="64" dur="1" fill="hold">
                                          <p:stCondLst>
                                            <p:cond delay="0"/>
                                          </p:stCondLst>
                                        </p:cTn>
                                        <p:tgtEl>
                                          <p:spTgt spid="147"/>
                                        </p:tgtEl>
                                        <p:attrNameLst>
                                          <p:attrName>style.visibility</p:attrName>
                                        </p:attrNameLst>
                                      </p:cBhvr>
                                      <p:to>
                                        <p:strVal val="visible"/>
                                      </p:to>
                                    </p:set>
                                    <p:animEffect transition="in" filter="fade">
                                      <p:cBhvr>
                                        <p:cTn id="65" dur="500"/>
                                        <p:tgtEl>
                                          <p:spTgt spid="147"/>
                                        </p:tgtEl>
                                      </p:cBhvr>
                                    </p:animEffect>
                                  </p:childTnLst>
                                </p:cTn>
                              </p:par>
                              <p:par>
                                <p:cTn id="66" presetID="10" presetClass="entr" presetSubtype="0" fill="hold" grpId="0" nodeType="withEffect">
                                  <p:stCondLst>
                                    <p:cond delay="2000"/>
                                  </p:stCondLst>
                                  <p:childTnLst>
                                    <p:set>
                                      <p:cBhvr>
                                        <p:cTn id="67" dur="1" fill="hold">
                                          <p:stCondLst>
                                            <p:cond delay="0"/>
                                          </p:stCondLst>
                                        </p:cTn>
                                        <p:tgtEl>
                                          <p:spTgt spid="160"/>
                                        </p:tgtEl>
                                        <p:attrNameLst>
                                          <p:attrName>style.visibility</p:attrName>
                                        </p:attrNameLst>
                                      </p:cBhvr>
                                      <p:to>
                                        <p:strVal val="visible"/>
                                      </p:to>
                                    </p:set>
                                    <p:animEffect transition="in" filter="fade">
                                      <p:cBhvr>
                                        <p:cTn id="68" dur="500"/>
                                        <p:tgtEl>
                                          <p:spTgt spid="160"/>
                                        </p:tgtEl>
                                      </p:cBhvr>
                                    </p:animEffect>
                                  </p:childTnLst>
                                </p:cTn>
                              </p:par>
                              <p:par>
                                <p:cTn id="69" presetID="10" presetClass="entr" presetSubtype="0" fill="hold" grpId="0" nodeType="withEffect">
                                  <p:stCondLst>
                                    <p:cond delay="2500"/>
                                  </p:stCondLst>
                                  <p:childTnLst>
                                    <p:set>
                                      <p:cBhvr>
                                        <p:cTn id="70" dur="1" fill="hold">
                                          <p:stCondLst>
                                            <p:cond delay="0"/>
                                          </p:stCondLst>
                                        </p:cTn>
                                        <p:tgtEl>
                                          <p:spTgt spid="163"/>
                                        </p:tgtEl>
                                        <p:attrNameLst>
                                          <p:attrName>style.visibility</p:attrName>
                                        </p:attrNameLst>
                                      </p:cBhvr>
                                      <p:to>
                                        <p:strVal val="visible"/>
                                      </p:to>
                                    </p:set>
                                    <p:animEffect transition="in" filter="fade">
                                      <p:cBhvr>
                                        <p:cTn id="71" dur="500"/>
                                        <p:tgtEl>
                                          <p:spTgt spid="163"/>
                                        </p:tgtEl>
                                      </p:cBhvr>
                                    </p:animEffect>
                                  </p:childTnLst>
                                </p:cTn>
                              </p:par>
                              <p:par>
                                <p:cTn id="72" presetID="10" presetClass="entr" presetSubtype="0" fill="hold" grpId="0" nodeType="withEffect">
                                  <p:stCondLst>
                                    <p:cond delay="3000"/>
                                  </p:stCondLst>
                                  <p:childTnLst>
                                    <p:set>
                                      <p:cBhvr>
                                        <p:cTn id="73" dur="1" fill="hold">
                                          <p:stCondLst>
                                            <p:cond delay="0"/>
                                          </p:stCondLst>
                                        </p:cTn>
                                        <p:tgtEl>
                                          <p:spTgt spid="161"/>
                                        </p:tgtEl>
                                        <p:attrNameLst>
                                          <p:attrName>style.visibility</p:attrName>
                                        </p:attrNameLst>
                                      </p:cBhvr>
                                      <p:to>
                                        <p:strVal val="visible"/>
                                      </p:to>
                                    </p:set>
                                    <p:animEffect transition="in" filter="fade">
                                      <p:cBhvr>
                                        <p:cTn id="74" dur="500"/>
                                        <p:tgtEl>
                                          <p:spTgt spid="161"/>
                                        </p:tgtEl>
                                      </p:cBhvr>
                                    </p:animEffect>
                                  </p:childTnLst>
                                </p:cTn>
                              </p:par>
                              <p:par>
                                <p:cTn id="75" presetID="10" presetClass="entr" presetSubtype="0" fill="hold" grpId="0" nodeType="withEffect">
                                  <p:stCondLst>
                                    <p:cond delay="3500"/>
                                  </p:stCondLst>
                                  <p:childTnLst>
                                    <p:set>
                                      <p:cBhvr>
                                        <p:cTn id="76" dur="1" fill="hold">
                                          <p:stCondLst>
                                            <p:cond delay="0"/>
                                          </p:stCondLst>
                                        </p:cTn>
                                        <p:tgtEl>
                                          <p:spTgt spid="166"/>
                                        </p:tgtEl>
                                        <p:attrNameLst>
                                          <p:attrName>style.visibility</p:attrName>
                                        </p:attrNameLst>
                                      </p:cBhvr>
                                      <p:to>
                                        <p:strVal val="visible"/>
                                      </p:to>
                                    </p:set>
                                    <p:animEffect transition="in" filter="fade">
                                      <p:cBhvr>
                                        <p:cTn id="77" dur="500"/>
                                        <p:tgtEl>
                                          <p:spTgt spid="166"/>
                                        </p:tgtEl>
                                      </p:cBhvr>
                                    </p:animEffect>
                                  </p:childTnLst>
                                </p:cTn>
                              </p:par>
                              <p:par>
                                <p:cTn id="78" presetID="10" presetClass="entr" presetSubtype="0" fill="hold" grpId="0" nodeType="withEffect">
                                  <p:stCondLst>
                                    <p:cond delay="4000"/>
                                  </p:stCondLst>
                                  <p:childTnLst>
                                    <p:set>
                                      <p:cBhvr>
                                        <p:cTn id="79" dur="1" fill="hold">
                                          <p:stCondLst>
                                            <p:cond delay="0"/>
                                          </p:stCondLst>
                                        </p:cTn>
                                        <p:tgtEl>
                                          <p:spTgt spid="164"/>
                                        </p:tgtEl>
                                        <p:attrNameLst>
                                          <p:attrName>style.visibility</p:attrName>
                                        </p:attrNameLst>
                                      </p:cBhvr>
                                      <p:to>
                                        <p:strVal val="visible"/>
                                      </p:to>
                                    </p:set>
                                    <p:animEffect transition="in" filter="fade">
                                      <p:cBhvr>
                                        <p:cTn id="80" dur="500"/>
                                        <p:tgtEl>
                                          <p:spTgt spid="164"/>
                                        </p:tgtEl>
                                      </p:cBhvr>
                                    </p:animEffect>
                                  </p:childTnLst>
                                </p:cTn>
                              </p:par>
                              <p:par>
                                <p:cTn id="81" presetID="10" presetClass="entr" presetSubtype="0" fill="hold" grpId="0" nodeType="withEffect">
                                  <p:stCondLst>
                                    <p:cond delay="4500"/>
                                  </p:stCondLst>
                                  <p:childTnLst>
                                    <p:set>
                                      <p:cBhvr>
                                        <p:cTn id="82" dur="1" fill="hold">
                                          <p:stCondLst>
                                            <p:cond delay="0"/>
                                          </p:stCondLst>
                                        </p:cTn>
                                        <p:tgtEl>
                                          <p:spTgt spid="162"/>
                                        </p:tgtEl>
                                        <p:attrNameLst>
                                          <p:attrName>style.visibility</p:attrName>
                                        </p:attrNameLst>
                                      </p:cBhvr>
                                      <p:to>
                                        <p:strVal val="visible"/>
                                      </p:to>
                                    </p:set>
                                    <p:animEffect transition="in" filter="fade">
                                      <p:cBhvr>
                                        <p:cTn id="83" dur="500"/>
                                        <p:tgtEl>
                                          <p:spTgt spid="1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4" grpId="0" animBg="1"/>
      <p:bldP spid="4" grpId="1" animBg="1"/>
      <p:bldP spid="4" grpId="2" animBg="1"/>
      <p:bldP spid="104" grpId="0" animBg="1"/>
      <p:bldP spid="109" grpId="0" animBg="1"/>
      <p:bldP spid="127" grpId="0" animBg="1"/>
      <p:bldP spid="128" grpId="0" animBg="1"/>
      <p:bldP spid="125" grpId="0" animBg="1"/>
      <p:bldP spid="147" grpId="0" animBg="1"/>
      <p:bldP spid="145" grpId="0" animBg="1"/>
      <p:bldP spid="166" grpId="0" animBg="1"/>
      <p:bldP spid="163" grpId="0" animBg="1"/>
      <p:bldP spid="164" grpId="0" animBg="1"/>
      <p:bldP spid="160" grpId="0" animBg="1"/>
      <p:bldP spid="161" grpId="0" animBg="1"/>
      <p:bldP spid="16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p:nvPr>
            <p:custDataLst>
              <p:tags r:id="rId1"/>
            </p:custDataLst>
          </p:nvPr>
        </p:nvSpPr>
        <p:spPr bwMode="auto">
          <a:xfrm>
            <a:off x="482600" y="1141413"/>
            <a:ext cx="11223624" cy="512064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91440" rIns="91436" bIns="45718" numCol="1" rtlCol="0" anchor="t" anchorCtr="0" compatLnSpc="1">
            <a:prstTxWarp prst="textNoShape">
              <a:avLst/>
            </a:prstTxWarp>
          </a:bodyPr>
          <a:lstStyle/>
          <a:p>
            <a:pPr algn="ctr" fontAlgn="base">
              <a:lnSpc>
                <a:spcPct val="90000"/>
              </a:lnSpc>
              <a:spcBef>
                <a:spcPct val="20000"/>
              </a:spcBef>
              <a:spcAft>
                <a:spcPct val="0"/>
              </a:spcAft>
              <a:buSzPct val="80000"/>
            </a:pPr>
            <a:r>
              <a:rPr lang="en-US" sz="2000" b="1" dirty="0" smtClean="0">
                <a:ln>
                  <a:solidFill>
                    <a:schemeClr val="bg1">
                      <a:alpha val="0"/>
                    </a:schemeClr>
                  </a:solidFill>
                </a:ln>
                <a:solidFill>
                  <a:srgbClr val="595959"/>
                </a:solidFill>
              </a:rPr>
              <a:t>SECOND, TAKE THE PROCESSING TO THE DATA</a:t>
            </a:r>
            <a:endParaRPr lang="en-US" sz="2000" b="1" dirty="0">
              <a:ln>
                <a:solidFill>
                  <a:schemeClr val="bg1">
                    <a:alpha val="0"/>
                  </a:schemeClr>
                </a:solidFill>
              </a:ln>
              <a:solidFill>
                <a:srgbClr val="595959"/>
              </a:solidFill>
            </a:endParaRPr>
          </a:p>
        </p:txBody>
      </p:sp>
      <p:sp>
        <p:nvSpPr>
          <p:cNvPr id="2" name="Title 1"/>
          <p:cNvSpPr>
            <a:spLocks noGrp="1"/>
          </p:cNvSpPr>
          <p:nvPr>
            <p:ph type="title"/>
            <p:custDataLst>
              <p:tags r:id="rId2"/>
            </p:custDataLst>
          </p:nvPr>
        </p:nvSpPr>
        <p:spPr>
          <a:xfrm>
            <a:off x="519112" y="228600"/>
            <a:ext cx="11149013" cy="747897"/>
          </a:xfrm>
        </p:spPr>
        <p:txBody>
          <a:bodyPr/>
          <a:lstStyle/>
          <a:p>
            <a:r>
              <a:rPr lang="en-US" dirty="0"/>
              <a:t>So </a:t>
            </a:r>
            <a:r>
              <a:rPr lang="en-US" dirty="0" smtClean="0"/>
              <a:t>How </a:t>
            </a:r>
            <a:r>
              <a:rPr lang="en-US" dirty="0"/>
              <a:t>D</a:t>
            </a:r>
            <a:r>
              <a:rPr lang="en-US" dirty="0" smtClean="0"/>
              <a:t>oes </a:t>
            </a:r>
            <a:r>
              <a:rPr lang="en-US" dirty="0"/>
              <a:t>I</a:t>
            </a:r>
            <a:r>
              <a:rPr lang="en-US" dirty="0" smtClean="0"/>
              <a:t>t </a:t>
            </a:r>
            <a:r>
              <a:rPr lang="en-US" dirty="0"/>
              <a:t>W</a:t>
            </a:r>
            <a:r>
              <a:rPr lang="en-US" dirty="0" smtClean="0"/>
              <a:t>ork?</a:t>
            </a:r>
            <a:endParaRPr lang="en-US" sz="3600" dirty="0">
              <a:solidFill>
                <a:schemeClr val="accent4"/>
              </a:solidFill>
            </a:endParaRPr>
          </a:p>
        </p:txBody>
      </p:sp>
      <p:sp>
        <p:nvSpPr>
          <p:cNvPr id="61" name="Rectangle 60"/>
          <p:cNvSpPr/>
          <p:nvPr>
            <p:custDataLst>
              <p:tags r:id="rId3"/>
            </p:custDataLst>
          </p:nvPr>
        </p:nvSpPr>
        <p:spPr>
          <a:xfrm>
            <a:off x="7535816" y="2149552"/>
            <a:ext cx="3893457" cy="3664652"/>
          </a:xfrm>
          <a:prstGeom prst="rect">
            <a:avLst/>
          </a:prstGeom>
          <a:solidFill>
            <a:sysClr val="window" lastClr="FFFFFF"/>
          </a:solidFill>
          <a:ln w="9525" cap="flat" cmpd="sng" algn="ctr">
            <a:solidFill>
              <a:schemeClr val="accent2"/>
            </a:solidFill>
            <a:prstDash val="solid"/>
          </a:ln>
          <a:effectLst/>
        </p:spPr>
        <p:txBody>
          <a:bodyPr wrap="square">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solidFill>
                    <a:schemeClr val="bg1">
                      <a:alpha val="0"/>
                    </a:schemeClr>
                  </a:solidFill>
                </a:ln>
                <a:solidFill>
                  <a:srgbClr val="6F6F6F"/>
                </a:solidFill>
                <a:effectLst/>
                <a:uLnTx/>
                <a:uFillTx/>
                <a:latin typeface="Consolas" pitchFamily="49" charset="0"/>
                <a:cs typeface="Consolas" pitchFamily="49" charset="0"/>
              </a:rPr>
              <a:t>// Map Reduce function in JavaScript</a:t>
            </a:r>
          </a:p>
          <a:p>
            <a:pPr marL="0" marR="0" lvl="0" indent="0" defTabSz="914400" eaLnBrk="1" fontAlgn="auto" latinLnBrk="0" hangingPunct="1">
              <a:lnSpc>
                <a:spcPct val="100000"/>
              </a:lnSpc>
              <a:spcBef>
                <a:spcPts val="600"/>
              </a:spcBef>
              <a:spcAft>
                <a:spcPts val="0"/>
              </a:spcAft>
              <a:buClrTx/>
              <a:buSzTx/>
              <a:buFontTx/>
              <a:buNone/>
              <a:tabLst/>
              <a:defRPr/>
            </a:pPr>
            <a:r>
              <a:rPr kumimoji="0" lang="en-US" sz="1200" b="0" i="0" u="none" strike="noStrike" kern="0" cap="none" spc="0" normalizeH="0" baseline="0" noProof="0" dirty="0" err="1" smtClean="0">
                <a:ln>
                  <a:solidFill>
                    <a:schemeClr val="bg1">
                      <a:alpha val="0"/>
                    </a:schemeClr>
                  </a:solidFill>
                </a:ln>
                <a:solidFill>
                  <a:srgbClr val="6F6F6F"/>
                </a:solidFill>
                <a:effectLst/>
                <a:uLnTx/>
                <a:uFillTx/>
                <a:latin typeface="Consolas" pitchFamily="49" charset="0"/>
                <a:cs typeface="Consolas" pitchFamily="49" charset="0"/>
              </a:rPr>
              <a:t>var</a:t>
            </a:r>
            <a:r>
              <a:rPr kumimoji="0" lang="en-US" sz="1200" b="0" i="0" u="none" strike="noStrike" kern="0" cap="none" spc="0" normalizeH="0" baseline="0" noProof="0" dirty="0" smtClean="0">
                <a:ln>
                  <a:solidFill>
                    <a:schemeClr val="bg1">
                      <a:alpha val="0"/>
                    </a:schemeClr>
                  </a:solidFill>
                </a:ln>
                <a:solidFill>
                  <a:srgbClr val="6F6F6F"/>
                </a:solidFill>
                <a:effectLst/>
                <a:uLnTx/>
                <a:uFillTx/>
                <a:latin typeface="Consolas" pitchFamily="49" charset="0"/>
                <a:cs typeface="Consolas" pitchFamily="49" charset="0"/>
              </a:rPr>
              <a:t> </a:t>
            </a:r>
            <a:r>
              <a:rPr kumimoji="0" lang="en-US" sz="1200" b="1" i="0" u="none" strike="noStrike" kern="0" cap="none" spc="0" normalizeH="0" baseline="0" noProof="0" dirty="0">
                <a:ln>
                  <a:solidFill>
                    <a:schemeClr val="bg1">
                      <a:alpha val="0"/>
                    </a:schemeClr>
                  </a:solidFill>
                </a:ln>
                <a:solidFill>
                  <a:srgbClr val="6F6F6F"/>
                </a:solidFill>
                <a:effectLst/>
                <a:uLnTx/>
                <a:uFillTx/>
                <a:latin typeface="Consolas" pitchFamily="49" charset="0"/>
                <a:cs typeface="Consolas" pitchFamily="49" charset="0"/>
              </a:rPr>
              <a:t>map</a:t>
            </a:r>
            <a:r>
              <a:rPr kumimoji="0" lang="en-US" sz="1200" b="0" i="0" u="none" strike="noStrike" kern="0" cap="none" spc="0" normalizeH="0" baseline="0" noProof="0" dirty="0">
                <a:ln>
                  <a:solidFill>
                    <a:schemeClr val="bg1">
                      <a:alpha val="0"/>
                    </a:schemeClr>
                  </a:solidFill>
                </a:ln>
                <a:solidFill>
                  <a:srgbClr val="6F6F6F"/>
                </a:solidFill>
                <a:effectLst/>
                <a:uLnTx/>
                <a:uFillTx/>
                <a:latin typeface="Consolas" pitchFamily="49" charset="0"/>
                <a:cs typeface="Consolas" pitchFamily="49" charset="0"/>
              </a:rPr>
              <a:t> = function (key, value, context)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err="1" smtClean="0">
                <a:ln>
                  <a:solidFill>
                    <a:schemeClr val="bg1">
                      <a:alpha val="0"/>
                    </a:schemeClr>
                  </a:solidFill>
                </a:ln>
                <a:solidFill>
                  <a:srgbClr val="6F6F6F"/>
                </a:solidFill>
                <a:effectLst/>
                <a:uLnTx/>
                <a:uFillTx/>
                <a:latin typeface="Consolas" pitchFamily="49" charset="0"/>
                <a:cs typeface="Consolas" pitchFamily="49" charset="0"/>
              </a:rPr>
              <a:t>var</a:t>
            </a:r>
            <a:r>
              <a:rPr kumimoji="0" lang="en-US" sz="1200" b="0" i="0" u="none" strike="noStrike" kern="0" cap="none" spc="0" normalizeH="0" baseline="0" noProof="0" dirty="0" smtClean="0">
                <a:ln>
                  <a:solidFill>
                    <a:schemeClr val="bg1">
                      <a:alpha val="0"/>
                    </a:schemeClr>
                  </a:solidFill>
                </a:ln>
                <a:solidFill>
                  <a:srgbClr val="6F6F6F"/>
                </a:solidFill>
                <a:effectLst/>
                <a:uLnTx/>
                <a:uFillTx/>
                <a:latin typeface="Consolas" pitchFamily="49" charset="0"/>
                <a:cs typeface="Consolas" pitchFamily="49" charset="0"/>
              </a:rPr>
              <a:t> </a:t>
            </a:r>
            <a:r>
              <a:rPr kumimoji="0" lang="en-US" sz="1200" b="0" i="0" u="none" strike="noStrike" kern="0" cap="none" spc="0" normalizeH="0" baseline="0" noProof="0" dirty="0">
                <a:ln>
                  <a:solidFill>
                    <a:schemeClr val="bg1">
                      <a:alpha val="0"/>
                    </a:schemeClr>
                  </a:solidFill>
                </a:ln>
                <a:solidFill>
                  <a:srgbClr val="6F6F6F"/>
                </a:solidFill>
                <a:effectLst/>
                <a:uLnTx/>
                <a:uFillTx/>
                <a:latin typeface="Consolas" pitchFamily="49" charset="0"/>
                <a:cs typeface="Consolas" pitchFamily="49" charset="0"/>
              </a:rPr>
              <a:t>words = </a:t>
            </a:r>
            <a:r>
              <a:rPr kumimoji="0" lang="en-US" sz="1200" b="0" i="0" u="none" strike="noStrike" kern="0" cap="none" spc="0" normalizeH="0" baseline="0" noProof="0" dirty="0" err="1">
                <a:ln>
                  <a:solidFill>
                    <a:schemeClr val="bg1">
                      <a:alpha val="0"/>
                    </a:schemeClr>
                  </a:solidFill>
                </a:ln>
                <a:solidFill>
                  <a:srgbClr val="6F6F6F"/>
                </a:solidFill>
                <a:effectLst/>
                <a:uLnTx/>
                <a:uFillTx/>
                <a:latin typeface="Consolas" pitchFamily="49" charset="0"/>
                <a:cs typeface="Consolas" pitchFamily="49" charset="0"/>
              </a:rPr>
              <a:t>value.split</a:t>
            </a:r>
            <a:r>
              <a:rPr kumimoji="0" lang="en-US" sz="1200" b="0" i="0" u="none" strike="noStrike" kern="0" cap="none" spc="0" normalizeH="0" baseline="0" noProof="0" dirty="0">
                <a:ln>
                  <a:solidFill>
                    <a:schemeClr val="bg1">
                      <a:alpha val="0"/>
                    </a:schemeClr>
                  </a:solidFill>
                </a:ln>
                <a:solidFill>
                  <a:srgbClr val="6F6F6F"/>
                </a:solidFill>
                <a:effectLst/>
                <a:uLnTx/>
                <a:uFillTx/>
                <a:latin typeface="Consolas" pitchFamily="49" charset="0"/>
                <a:cs typeface="Consolas" pitchFamily="49" charset="0"/>
              </a:rPr>
              <a:t>(/[^a-</a:t>
            </a:r>
            <a:r>
              <a:rPr kumimoji="0" lang="en-US" sz="1200" b="0" i="0" u="none" strike="noStrike" kern="0" cap="none" spc="0" normalizeH="0" baseline="0" noProof="0" dirty="0" err="1">
                <a:ln>
                  <a:solidFill>
                    <a:schemeClr val="bg1">
                      <a:alpha val="0"/>
                    </a:schemeClr>
                  </a:solidFill>
                </a:ln>
                <a:solidFill>
                  <a:srgbClr val="6F6F6F"/>
                </a:solidFill>
                <a:effectLst/>
                <a:uLnTx/>
                <a:uFillTx/>
                <a:latin typeface="Consolas" pitchFamily="49" charset="0"/>
                <a:cs typeface="Consolas" pitchFamily="49" charset="0"/>
              </a:rPr>
              <a:t>zA</a:t>
            </a:r>
            <a:r>
              <a:rPr kumimoji="0" lang="en-US" sz="1200" b="0" i="0" u="none" strike="noStrike" kern="0" cap="none" spc="0" normalizeH="0" baseline="0" noProof="0" dirty="0">
                <a:ln>
                  <a:solidFill>
                    <a:schemeClr val="bg1">
                      <a:alpha val="0"/>
                    </a:schemeClr>
                  </a:solidFill>
                </a:ln>
                <a:solidFill>
                  <a:srgbClr val="6F6F6F"/>
                </a:solidFill>
                <a:effectLst/>
                <a:uLnTx/>
                <a:uFillTx/>
                <a:latin typeface="Consolas" pitchFamily="49" charset="0"/>
                <a:cs typeface="Consolas" pitchFamily="49" charset="0"/>
              </a:rPr>
              <a:t>-Z]/);</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solidFill>
                    <a:schemeClr val="bg1">
                      <a:alpha val="0"/>
                    </a:schemeClr>
                  </a:solidFill>
                </a:ln>
                <a:solidFill>
                  <a:srgbClr val="6F6F6F"/>
                </a:solidFill>
                <a:effectLst/>
                <a:uLnTx/>
                <a:uFillTx/>
                <a:latin typeface="Consolas" pitchFamily="49" charset="0"/>
                <a:cs typeface="Consolas" pitchFamily="49" charset="0"/>
              </a:rPr>
              <a:t>for </a:t>
            </a:r>
            <a:r>
              <a:rPr kumimoji="0" lang="en-US" sz="1200" b="0" i="0" u="none" strike="noStrike" kern="0" cap="none" spc="0" normalizeH="0" baseline="0" noProof="0" dirty="0">
                <a:ln>
                  <a:solidFill>
                    <a:schemeClr val="bg1">
                      <a:alpha val="0"/>
                    </a:schemeClr>
                  </a:solidFill>
                </a:ln>
                <a:solidFill>
                  <a:srgbClr val="6F6F6F"/>
                </a:solidFill>
                <a:effectLst/>
                <a:uLnTx/>
                <a:uFillTx/>
                <a:latin typeface="Consolas" pitchFamily="49" charset="0"/>
                <a:cs typeface="Consolas" pitchFamily="49" charset="0"/>
              </a:rPr>
              <a:t>(</a:t>
            </a:r>
            <a:r>
              <a:rPr kumimoji="0" lang="en-US" sz="1200" b="0" i="0" u="none" strike="noStrike" kern="0" cap="none" spc="0" normalizeH="0" baseline="0" noProof="0" dirty="0" err="1">
                <a:ln>
                  <a:solidFill>
                    <a:schemeClr val="bg1">
                      <a:alpha val="0"/>
                    </a:schemeClr>
                  </a:solidFill>
                </a:ln>
                <a:solidFill>
                  <a:srgbClr val="6F6F6F"/>
                </a:solidFill>
                <a:effectLst/>
                <a:uLnTx/>
                <a:uFillTx/>
                <a:latin typeface="Consolas" pitchFamily="49" charset="0"/>
                <a:cs typeface="Consolas" pitchFamily="49" charset="0"/>
              </a:rPr>
              <a:t>var</a:t>
            </a:r>
            <a:r>
              <a:rPr kumimoji="0" lang="en-US" sz="1200" b="0" i="0" u="none" strike="noStrike" kern="0" cap="none" spc="0" normalizeH="0" baseline="0" noProof="0" dirty="0">
                <a:ln>
                  <a:solidFill>
                    <a:schemeClr val="bg1">
                      <a:alpha val="0"/>
                    </a:schemeClr>
                  </a:solidFill>
                </a:ln>
                <a:solidFill>
                  <a:srgbClr val="6F6F6F"/>
                </a:solidFill>
                <a:effectLst/>
                <a:uLnTx/>
                <a:uFillTx/>
                <a:latin typeface="Consolas" pitchFamily="49" charset="0"/>
                <a:cs typeface="Consolas" pitchFamily="49" charset="0"/>
              </a:rPr>
              <a:t> i = 0; i &lt; </a:t>
            </a:r>
            <a:r>
              <a:rPr kumimoji="0" lang="en-US" sz="1200" b="0" i="0" u="none" strike="noStrike" kern="0" cap="none" spc="0" normalizeH="0" baseline="0" noProof="0" dirty="0" err="1">
                <a:ln>
                  <a:solidFill>
                    <a:schemeClr val="bg1">
                      <a:alpha val="0"/>
                    </a:schemeClr>
                  </a:solidFill>
                </a:ln>
                <a:solidFill>
                  <a:srgbClr val="6F6F6F"/>
                </a:solidFill>
                <a:effectLst/>
                <a:uLnTx/>
                <a:uFillTx/>
                <a:latin typeface="Consolas" pitchFamily="49" charset="0"/>
                <a:cs typeface="Consolas" pitchFamily="49" charset="0"/>
              </a:rPr>
              <a:t>words.length</a:t>
            </a:r>
            <a:r>
              <a:rPr kumimoji="0" lang="en-US" sz="1200" b="0" i="0" u="none" strike="noStrike" kern="0" cap="none" spc="0" normalizeH="0" baseline="0" noProof="0" dirty="0">
                <a:ln>
                  <a:solidFill>
                    <a:schemeClr val="bg1">
                      <a:alpha val="0"/>
                    </a:schemeClr>
                  </a:solidFill>
                </a:ln>
                <a:solidFill>
                  <a:srgbClr val="6F6F6F"/>
                </a:solidFill>
                <a:effectLst/>
                <a:uLnTx/>
                <a:uFillTx/>
                <a:latin typeface="Consolas" pitchFamily="49" charset="0"/>
                <a:cs typeface="Consolas" pitchFamily="49" charset="0"/>
              </a:rPr>
              <a:t>; i</a:t>
            </a:r>
            <a:r>
              <a:rPr kumimoji="0" lang="en-US" sz="1200" b="0" i="0" u="none" strike="noStrike" kern="0" cap="none" spc="0" normalizeH="0" baseline="0" noProof="0" dirty="0" smtClean="0">
                <a:ln>
                  <a:solidFill>
                    <a:schemeClr val="bg1">
                      <a:alpha val="0"/>
                    </a:schemeClr>
                  </a:solidFill>
                </a:ln>
                <a:solidFill>
                  <a:srgbClr val="6F6F6F"/>
                </a:solidFill>
                <a:effectLst/>
                <a:uLnTx/>
                <a:uFillTx/>
                <a:latin typeface="Consolas" pitchFamily="49" charset="0"/>
                <a:cs typeface="Consolas" pitchFamily="49" charset="0"/>
              </a:rPr>
              <a:t>++)</a:t>
            </a:r>
            <a:r>
              <a:rPr kumimoji="0" lang="en-US" sz="1200" b="0" i="0" u="none" strike="noStrike" kern="0" cap="none" spc="0" normalizeH="0" noProof="0" dirty="0" smtClean="0">
                <a:ln>
                  <a:solidFill>
                    <a:schemeClr val="bg1">
                      <a:alpha val="0"/>
                    </a:schemeClr>
                  </a:solidFill>
                </a:ln>
                <a:solidFill>
                  <a:srgbClr val="6F6F6F"/>
                </a:solidFill>
                <a:effectLst/>
                <a:uLnTx/>
                <a:uFillTx/>
                <a:latin typeface="Consolas" pitchFamily="49" charset="0"/>
                <a:cs typeface="Consolas" pitchFamily="49" charset="0"/>
              </a:rPr>
              <a:t> </a:t>
            </a:r>
            <a:r>
              <a:rPr kumimoji="0" lang="en-US" sz="1200" b="0" i="0" u="none" strike="noStrike" kern="0" cap="none" spc="0" normalizeH="0" baseline="0" noProof="0" dirty="0" smtClean="0">
                <a:ln>
                  <a:solidFill>
                    <a:schemeClr val="bg1">
                      <a:alpha val="0"/>
                    </a:schemeClr>
                  </a:solidFill>
                </a:ln>
                <a:solidFill>
                  <a:srgbClr val="6F6F6F"/>
                </a:solidFill>
                <a:effectLst/>
                <a:uLnTx/>
                <a:uFillTx/>
                <a:latin typeface="Consolas" pitchFamily="49" charset="0"/>
                <a:cs typeface="Consolas" pitchFamily="49" charset="0"/>
              </a:rPr>
              <a:t>{</a:t>
            </a:r>
          </a:p>
          <a:p>
            <a:pPr marL="914400" marR="0" lvl="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solidFill>
                    <a:schemeClr val="bg1">
                      <a:alpha val="0"/>
                    </a:schemeClr>
                  </a:solidFill>
                </a:ln>
                <a:solidFill>
                  <a:srgbClr val="6F6F6F"/>
                </a:solidFill>
                <a:effectLst/>
                <a:uLnTx/>
                <a:uFillTx/>
                <a:latin typeface="Consolas" pitchFamily="49" charset="0"/>
                <a:cs typeface="Consolas" pitchFamily="49" charset="0"/>
              </a:rPr>
              <a:t>if </a:t>
            </a:r>
            <a:r>
              <a:rPr kumimoji="0" lang="en-US" sz="1200" b="0" i="0" u="none" strike="noStrike" kern="0" cap="none" spc="0" normalizeH="0" baseline="0" noProof="0" dirty="0">
                <a:ln>
                  <a:solidFill>
                    <a:schemeClr val="bg1">
                      <a:alpha val="0"/>
                    </a:schemeClr>
                  </a:solidFill>
                </a:ln>
                <a:solidFill>
                  <a:srgbClr val="6F6F6F"/>
                </a:solidFill>
                <a:effectLst/>
                <a:uLnTx/>
                <a:uFillTx/>
                <a:latin typeface="Consolas" pitchFamily="49" charset="0"/>
                <a:cs typeface="Consolas" pitchFamily="49" charset="0"/>
              </a:rPr>
              <a:t>(words[i] !== </a:t>
            </a:r>
            <a:r>
              <a:rPr kumimoji="0" lang="en-US" sz="1200" b="0" i="0" u="none" strike="noStrike" kern="0" cap="none" spc="0" normalizeH="0" baseline="0" noProof="0" dirty="0" smtClean="0">
                <a:ln>
                  <a:solidFill>
                    <a:schemeClr val="bg1">
                      <a:alpha val="0"/>
                    </a:schemeClr>
                  </a:solidFill>
                </a:ln>
                <a:solidFill>
                  <a:srgbClr val="6F6F6F"/>
                </a:solidFill>
                <a:effectLst/>
                <a:uLnTx/>
                <a:uFillTx/>
                <a:latin typeface="Consolas" pitchFamily="49" charset="0"/>
                <a:cs typeface="Consolas" pitchFamily="49" charset="0"/>
              </a:rPr>
              <a:t>"")</a:t>
            </a:r>
          </a:p>
          <a:p>
            <a:pPr marR="0" lvl="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err="1" smtClean="0">
                <a:ln>
                  <a:solidFill>
                    <a:schemeClr val="bg1">
                      <a:alpha val="0"/>
                    </a:schemeClr>
                  </a:solidFill>
                </a:ln>
                <a:solidFill>
                  <a:srgbClr val="6F6F6F"/>
                </a:solidFill>
                <a:effectLst/>
                <a:uLnTx/>
                <a:uFillTx/>
                <a:latin typeface="Consolas" pitchFamily="49" charset="0"/>
                <a:cs typeface="Consolas" pitchFamily="49" charset="0"/>
              </a:rPr>
              <a:t>context.write</a:t>
            </a:r>
            <a:r>
              <a:rPr kumimoji="0" lang="en-US" sz="1200" b="0" i="0" u="none" strike="noStrike" kern="0" cap="none" spc="0" normalizeH="0" baseline="0" noProof="0" dirty="0" smtClean="0">
                <a:ln>
                  <a:solidFill>
                    <a:schemeClr val="bg1">
                      <a:alpha val="0"/>
                    </a:schemeClr>
                  </a:solidFill>
                </a:ln>
                <a:solidFill>
                  <a:srgbClr val="6F6F6F"/>
                </a:solidFill>
                <a:effectLst/>
                <a:uLnTx/>
                <a:uFillTx/>
                <a:latin typeface="Consolas" pitchFamily="49" charset="0"/>
                <a:cs typeface="Consolas" pitchFamily="49" charset="0"/>
              </a:rPr>
              <a:t>(words[i</a:t>
            </a:r>
            <a:r>
              <a:rPr kumimoji="0" lang="en-US" sz="1200" b="0" i="0" u="none" strike="noStrike" kern="0" cap="none" spc="0" normalizeH="0" baseline="0" noProof="0" dirty="0">
                <a:ln>
                  <a:solidFill>
                    <a:schemeClr val="bg1">
                      <a:alpha val="0"/>
                    </a:schemeClr>
                  </a:solidFill>
                </a:ln>
                <a:solidFill>
                  <a:srgbClr val="6F6F6F"/>
                </a:solidFill>
                <a:effectLst/>
                <a:uLnTx/>
                <a:uFillTx/>
                <a:latin typeface="Consolas" pitchFamily="49" charset="0"/>
                <a:cs typeface="Consolas" pitchFamily="49" charset="0"/>
              </a:rPr>
              <a:t>].</a:t>
            </a:r>
            <a:r>
              <a:rPr kumimoji="0" lang="en-US" sz="1200" b="0" i="0" u="none" strike="noStrike" kern="0" cap="none" spc="0" normalizeH="0" baseline="0" noProof="0" dirty="0" err="1">
                <a:ln>
                  <a:solidFill>
                    <a:schemeClr val="bg1">
                      <a:alpha val="0"/>
                    </a:schemeClr>
                  </a:solidFill>
                </a:ln>
                <a:solidFill>
                  <a:srgbClr val="6F6F6F"/>
                </a:solidFill>
                <a:effectLst/>
                <a:uLnTx/>
                <a:uFillTx/>
                <a:latin typeface="Consolas" pitchFamily="49" charset="0"/>
                <a:cs typeface="Consolas" pitchFamily="49" charset="0"/>
              </a:rPr>
              <a:t>toLowerCase</a:t>
            </a:r>
            <a:r>
              <a:rPr kumimoji="0" lang="en-US" sz="1200" b="0" i="0" u="none" strike="noStrike" kern="0" cap="none" spc="0" normalizeH="0" baseline="0" noProof="0" dirty="0" smtClean="0">
                <a:ln>
                  <a:solidFill>
                    <a:schemeClr val="bg1">
                      <a:alpha val="0"/>
                    </a:schemeClr>
                  </a:solidFill>
                </a:ln>
                <a:solidFill>
                  <a:srgbClr val="6F6F6F"/>
                </a:solidFill>
                <a:effectLst/>
                <a:uLnTx/>
                <a:uFillTx/>
                <a:latin typeface="Consolas" pitchFamily="49" charset="0"/>
                <a:cs typeface="Consolas" pitchFamily="49" charset="0"/>
              </a:rPr>
              <a:t>(),</a:t>
            </a:r>
          </a:p>
          <a:p>
            <a:pPr marR="0" lvl="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solidFill>
                    <a:schemeClr val="bg1">
                      <a:alpha val="0"/>
                    </a:schemeClr>
                  </a:solidFill>
                </a:ln>
                <a:solidFill>
                  <a:srgbClr val="6F6F6F"/>
                </a:solidFill>
                <a:effectLst/>
                <a:uLnTx/>
                <a:uFillTx/>
                <a:latin typeface="Consolas" pitchFamily="49" charset="0"/>
                <a:cs typeface="Consolas" pitchFamily="49" charset="0"/>
              </a:rPr>
              <a:t>1);}</a:t>
            </a:r>
          </a:p>
          <a:p>
            <a:pPr marR="0" lvl="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solidFill>
                    <a:schemeClr val="bg1">
                      <a:alpha val="0"/>
                    </a:schemeClr>
                  </a:solidFill>
                </a:ln>
                <a:solidFill>
                  <a:srgbClr val="6F6F6F"/>
                </a:solidFill>
                <a:effectLst/>
                <a:uLnTx/>
                <a:uFillTx/>
                <a:latin typeface="Consolas" pitchFamily="49" charset="0"/>
                <a:cs typeface="Consolas" pitchFamily="49" charset="0"/>
              </a:rPr>
              <a:t>}};</a:t>
            </a:r>
            <a:endParaRPr kumimoji="0" lang="en-US" sz="1200" b="0" i="0" u="none" strike="noStrike" kern="0" cap="none" spc="0" normalizeH="0" baseline="0" noProof="0" dirty="0">
              <a:ln>
                <a:solidFill>
                  <a:schemeClr val="bg1">
                    <a:alpha val="0"/>
                  </a:schemeClr>
                </a:solidFill>
              </a:ln>
              <a:solidFill>
                <a:srgbClr val="6F6F6F"/>
              </a:solidFill>
              <a:effectLst/>
              <a:uLnTx/>
              <a:uFillTx/>
              <a:latin typeface="Consolas" pitchFamily="49" charset="0"/>
              <a:cs typeface="Consolas" pitchFamily="49" charset="0"/>
            </a:endParaRPr>
          </a:p>
          <a:p>
            <a:pPr marL="0" marR="0" lvl="0" indent="0" defTabSz="914400" eaLnBrk="1" fontAlgn="auto" latinLnBrk="0" hangingPunct="1">
              <a:lnSpc>
                <a:spcPct val="100000"/>
              </a:lnSpc>
              <a:spcBef>
                <a:spcPts val="600"/>
              </a:spcBef>
              <a:spcAft>
                <a:spcPts val="0"/>
              </a:spcAft>
              <a:buClrTx/>
              <a:buSzTx/>
              <a:buFontTx/>
              <a:buNone/>
              <a:tabLst/>
              <a:defRPr/>
            </a:pPr>
            <a:r>
              <a:rPr kumimoji="0" lang="en-US" sz="1200" b="0" i="0" u="none" strike="noStrike" kern="0" cap="none" spc="0" normalizeH="0" baseline="0" noProof="0" dirty="0" err="1" smtClean="0">
                <a:ln>
                  <a:solidFill>
                    <a:schemeClr val="bg1">
                      <a:alpha val="0"/>
                    </a:schemeClr>
                  </a:solidFill>
                </a:ln>
                <a:solidFill>
                  <a:srgbClr val="6F6F6F"/>
                </a:solidFill>
                <a:effectLst/>
                <a:uLnTx/>
                <a:uFillTx/>
                <a:latin typeface="Consolas" pitchFamily="49" charset="0"/>
                <a:cs typeface="Consolas" pitchFamily="49" charset="0"/>
              </a:rPr>
              <a:t>var</a:t>
            </a:r>
            <a:r>
              <a:rPr kumimoji="0" lang="en-US" sz="1200" b="0" i="0" u="none" strike="noStrike" kern="0" cap="none" spc="0" normalizeH="0" baseline="0" noProof="0" dirty="0" smtClean="0">
                <a:ln>
                  <a:solidFill>
                    <a:schemeClr val="bg1">
                      <a:alpha val="0"/>
                    </a:schemeClr>
                  </a:solidFill>
                </a:ln>
                <a:solidFill>
                  <a:srgbClr val="6F6F6F"/>
                </a:solidFill>
                <a:effectLst/>
                <a:uLnTx/>
                <a:uFillTx/>
                <a:latin typeface="Consolas" pitchFamily="49" charset="0"/>
                <a:cs typeface="Consolas" pitchFamily="49" charset="0"/>
              </a:rPr>
              <a:t> </a:t>
            </a:r>
            <a:r>
              <a:rPr kumimoji="0" lang="en-US" sz="1200" b="1" i="0" u="none" strike="noStrike" kern="0" cap="none" spc="0" normalizeH="0" baseline="0" noProof="0" dirty="0">
                <a:ln>
                  <a:solidFill>
                    <a:schemeClr val="bg1">
                      <a:alpha val="0"/>
                    </a:schemeClr>
                  </a:solidFill>
                </a:ln>
                <a:solidFill>
                  <a:srgbClr val="6F6F6F"/>
                </a:solidFill>
                <a:effectLst/>
                <a:uLnTx/>
                <a:uFillTx/>
                <a:latin typeface="Consolas" pitchFamily="49" charset="0"/>
                <a:cs typeface="Consolas" pitchFamily="49" charset="0"/>
              </a:rPr>
              <a:t>reduce</a:t>
            </a:r>
            <a:r>
              <a:rPr kumimoji="0" lang="en-US" sz="1200" b="0" i="0" u="none" strike="noStrike" kern="0" cap="none" spc="0" normalizeH="0" baseline="0" noProof="0" dirty="0">
                <a:ln>
                  <a:solidFill>
                    <a:schemeClr val="bg1">
                      <a:alpha val="0"/>
                    </a:schemeClr>
                  </a:solidFill>
                </a:ln>
                <a:solidFill>
                  <a:srgbClr val="6F6F6F"/>
                </a:solidFill>
                <a:effectLst/>
                <a:uLnTx/>
                <a:uFillTx/>
                <a:latin typeface="Consolas" pitchFamily="49" charset="0"/>
                <a:cs typeface="Consolas" pitchFamily="49" charset="0"/>
              </a:rPr>
              <a:t> = function (key, values, context</a:t>
            </a:r>
            <a:r>
              <a:rPr kumimoji="0" lang="en-US" sz="1200" b="0" i="0" u="none" strike="noStrike" kern="0" cap="none" spc="0" normalizeH="0" baseline="0" noProof="0" dirty="0" smtClean="0">
                <a:ln>
                  <a:solidFill>
                    <a:schemeClr val="bg1">
                      <a:alpha val="0"/>
                    </a:schemeClr>
                  </a:solidFill>
                </a:ln>
                <a:solidFill>
                  <a:srgbClr val="6F6F6F"/>
                </a:solidFill>
                <a:effectLst/>
                <a:uLnTx/>
                <a:uFillTx/>
                <a:latin typeface="Consolas" pitchFamily="49" charset="0"/>
                <a:cs typeface="Consolas" pitchFamily="49" charset="0"/>
              </a:rPr>
              <a: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err="1" smtClean="0">
                <a:ln>
                  <a:solidFill>
                    <a:schemeClr val="bg1">
                      <a:alpha val="0"/>
                    </a:schemeClr>
                  </a:solidFill>
                </a:ln>
                <a:solidFill>
                  <a:srgbClr val="6F6F6F"/>
                </a:solidFill>
                <a:effectLst/>
                <a:uLnTx/>
                <a:uFillTx/>
                <a:latin typeface="Consolas" pitchFamily="49" charset="0"/>
                <a:cs typeface="Consolas" pitchFamily="49" charset="0"/>
              </a:rPr>
              <a:t>var</a:t>
            </a:r>
            <a:r>
              <a:rPr kumimoji="0" lang="en-US" sz="1200" b="0" i="0" u="none" strike="noStrike" kern="0" cap="none" spc="0" normalizeH="0" baseline="0" noProof="0" dirty="0" smtClean="0">
                <a:ln>
                  <a:solidFill>
                    <a:schemeClr val="bg1">
                      <a:alpha val="0"/>
                    </a:schemeClr>
                  </a:solidFill>
                </a:ln>
                <a:solidFill>
                  <a:srgbClr val="6F6F6F"/>
                </a:solidFill>
                <a:effectLst/>
                <a:uLnTx/>
                <a:uFillTx/>
                <a:latin typeface="Consolas" pitchFamily="49" charset="0"/>
                <a:cs typeface="Consolas" pitchFamily="49" charset="0"/>
              </a:rPr>
              <a:t> </a:t>
            </a:r>
            <a:r>
              <a:rPr kumimoji="0" lang="en-US" sz="1200" b="0" i="0" u="none" strike="noStrike" kern="0" cap="none" spc="0" normalizeH="0" baseline="0" noProof="0" dirty="0">
                <a:ln>
                  <a:solidFill>
                    <a:schemeClr val="bg1">
                      <a:alpha val="0"/>
                    </a:schemeClr>
                  </a:solidFill>
                </a:ln>
                <a:solidFill>
                  <a:srgbClr val="6F6F6F"/>
                </a:solidFill>
                <a:effectLst/>
                <a:uLnTx/>
                <a:uFillTx/>
                <a:latin typeface="Consolas" pitchFamily="49" charset="0"/>
                <a:cs typeface="Consolas" pitchFamily="49" charset="0"/>
              </a:rPr>
              <a:t>sum = </a:t>
            </a:r>
            <a:r>
              <a:rPr kumimoji="0" lang="en-US" sz="1200" b="0" i="0" u="none" strike="noStrike" kern="0" cap="none" spc="0" normalizeH="0" baseline="0" noProof="0" dirty="0" smtClean="0">
                <a:ln>
                  <a:solidFill>
                    <a:schemeClr val="bg1">
                      <a:alpha val="0"/>
                    </a:schemeClr>
                  </a:solidFill>
                </a:ln>
                <a:solidFill>
                  <a:srgbClr val="6F6F6F"/>
                </a:solidFill>
                <a:effectLst/>
                <a:uLnTx/>
                <a:uFillTx/>
                <a:latin typeface="Consolas" pitchFamily="49" charset="0"/>
                <a:cs typeface="Consolas" pitchFamily="49" charset="0"/>
              </a:rPr>
              <a:t>0;</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solidFill>
                    <a:schemeClr val="bg1">
                      <a:alpha val="0"/>
                    </a:schemeClr>
                  </a:solidFill>
                </a:ln>
                <a:solidFill>
                  <a:srgbClr val="6F6F6F"/>
                </a:solidFill>
                <a:effectLst/>
                <a:uLnTx/>
                <a:uFillTx/>
                <a:latin typeface="Consolas" pitchFamily="49" charset="0"/>
                <a:cs typeface="Consolas" pitchFamily="49" charset="0"/>
              </a:rPr>
              <a:t>while </a:t>
            </a:r>
            <a:r>
              <a:rPr kumimoji="0" lang="en-US" sz="1200" b="0" i="0" u="none" strike="noStrike" kern="0" cap="none" spc="0" normalizeH="0" baseline="0" noProof="0" dirty="0">
                <a:ln>
                  <a:solidFill>
                    <a:schemeClr val="bg1">
                      <a:alpha val="0"/>
                    </a:schemeClr>
                  </a:solidFill>
                </a:ln>
                <a:solidFill>
                  <a:srgbClr val="6F6F6F"/>
                </a:solidFill>
                <a:effectLst/>
                <a:uLnTx/>
                <a:uFillTx/>
                <a:latin typeface="Consolas" pitchFamily="49" charset="0"/>
                <a:cs typeface="Consolas" pitchFamily="49" charset="0"/>
              </a:rPr>
              <a:t>(</a:t>
            </a:r>
            <a:r>
              <a:rPr kumimoji="0" lang="en-US" sz="1200" b="0" i="0" u="none" strike="noStrike" kern="0" cap="none" spc="0" normalizeH="0" baseline="0" noProof="0" dirty="0" err="1">
                <a:ln>
                  <a:solidFill>
                    <a:schemeClr val="bg1">
                      <a:alpha val="0"/>
                    </a:schemeClr>
                  </a:solidFill>
                </a:ln>
                <a:solidFill>
                  <a:srgbClr val="6F6F6F"/>
                </a:solidFill>
                <a:effectLst/>
                <a:uLnTx/>
                <a:uFillTx/>
                <a:latin typeface="Consolas" pitchFamily="49" charset="0"/>
                <a:cs typeface="Consolas" pitchFamily="49" charset="0"/>
              </a:rPr>
              <a:t>values.hasNext</a:t>
            </a:r>
            <a:r>
              <a:rPr kumimoji="0" lang="en-US" sz="1200" b="0" i="0" u="none" strike="noStrike" kern="0" cap="none" spc="0" normalizeH="0" baseline="0" noProof="0" dirty="0" smtClean="0">
                <a:ln>
                  <a:solidFill>
                    <a:schemeClr val="bg1">
                      <a:alpha val="0"/>
                    </a:schemeClr>
                  </a:solidFill>
                </a:ln>
                <a:solidFill>
                  <a:srgbClr val="6F6F6F"/>
                </a:solidFill>
                <a:effectLst/>
                <a:uLnTx/>
                <a:uFillTx/>
                <a:latin typeface="Consolas" pitchFamily="49" charset="0"/>
                <a:cs typeface="Consolas" pitchFamily="49" charset="0"/>
              </a:rPr>
              <a:t>())</a:t>
            </a:r>
            <a:r>
              <a:rPr kumimoji="0" lang="en-US" sz="1200" b="0" i="0" u="none" strike="noStrike" kern="0" cap="none" spc="0" normalizeH="0" noProof="0" dirty="0" smtClean="0">
                <a:ln>
                  <a:solidFill>
                    <a:schemeClr val="bg1">
                      <a:alpha val="0"/>
                    </a:schemeClr>
                  </a:solidFill>
                </a:ln>
                <a:solidFill>
                  <a:srgbClr val="6F6F6F"/>
                </a:solidFill>
                <a:effectLst/>
                <a:uLnTx/>
                <a:uFillTx/>
                <a:latin typeface="Consolas" pitchFamily="49" charset="0"/>
                <a:cs typeface="Consolas" pitchFamily="49" charset="0"/>
              </a:rPr>
              <a:t> </a:t>
            </a:r>
            <a:r>
              <a:rPr kumimoji="0" lang="en-US" sz="1200" b="0" i="0" u="none" strike="noStrike" kern="0" cap="none" spc="0" normalizeH="0" baseline="0" noProof="0" dirty="0" smtClean="0">
                <a:ln>
                  <a:solidFill>
                    <a:schemeClr val="bg1">
                      <a:alpha val="0"/>
                    </a:schemeClr>
                  </a:solidFill>
                </a:ln>
                <a:solidFill>
                  <a:srgbClr val="6F6F6F"/>
                </a:solidFill>
                <a:effectLst/>
                <a:uLnTx/>
                <a:uFillTx/>
                <a:latin typeface="Consolas" pitchFamily="49" charset="0"/>
                <a:cs typeface="Consolas" pitchFamily="49" charset="0"/>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solidFill>
                    <a:schemeClr val="bg1">
                      <a:alpha val="0"/>
                    </a:schemeClr>
                  </a:solidFill>
                </a:ln>
                <a:solidFill>
                  <a:srgbClr val="6F6F6F"/>
                </a:solidFill>
                <a:effectLst/>
                <a:uLnTx/>
                <a:uFillTx/>
                <a:latin typeface="Consolas" pitchFamily="49" charset="0"/>
                <a:cs typeface="Consolas" pitchFamily="49" charset="0"/>
              </a:rPr>
              <a:t>sum </a:t>
            </a:r>
            <a:r>
              <a:rPr kumimoji="0" lang="en-US" sz="1200" b="0" i="0" u="none" strike="noStrike" kern="0" cap="none" spc="0" normalizeH="0" baseline="0" noProof="0" dirty="0">
                <a:ln>
                  <a:solidFill>
                    <a:schemeClr val="bg1">
                      <a:alpha val="0"/>
                    </a:schemeClr>
                  </a:solidFill>
                </a:ln>
                <a:solidFill>
                  <a:srgbClr val="6F6F6F"/>
                </a:solidFill>
                <a:effectLst/>
                <a:uLnTx/>
                <a:uFillTx/>
                <a:latin typeface="Consolas" pitchFamily="49" charset="0"/>
                <a:cs typeface="Consolas" pitchFamily="49" charset="0"/>
              </a:rPr>
              <a:t>+= </a:t>
            </a:r>
            <a:r>
              <a:rPr kumimoji="0" lang="en-US" sz="1200" b="0" i="0" u="none" strike="noStrike" kern="0" cap="none" spc="0" normalizeH="0" baseline="0" noProof="0" dirty="0" err="1">
                <a:ln>
                  <a:solidFill>
                    <a:schemeClr val="bg1">
                      <a:alpha val="0"/>
                    </a:schemeClr>
                  </a:solidFill>
                </a:ln>
                <a:solidFill>
                  <a:srgbClr val="6F6F6F"/>
                </a:solidFill>
                <a:effectLst/>
                <a:uLnTx/>
                <a:uFillTx/>
                <a:latin typeface="Consolas" pitchFamily="49" charset="0"/>
                <a:cs typeface="Consolas" pitchFamily="49" charset="0"/>
              </a:rPr>
              <a:t>parseInt</a:t>
            </a:r>
            <a:r>
              <a:rPr kumimoji="0" lang="en-US" sz="1200" b="0" i="0" u="none" strike="noStrike" kern="0" cap="none" spc="0" normalizeH="0" baseline="0" noProof="0" dirty="0">
                <a:ln>
                  <a:solidFill>
                    <a:schemeClr val="bg1">
                      <a:alpha val="0"/>
                    </a:schemeClr>
                  </a:solidFill>
                </a:ln>
                <a:solidFill>
                  <a:srgbClr val="6F6F6F"/>
                </a:solidFill>
                <a:effectLst/>
                <a:uLnTx/>
                <a:uFillTx/>
                <a:latin typeface="Consolas" pitchFamily="49" charset="0"/>
                <a:cs typeface="Consolas" pitchFamily="49" charset="0"/>
              </a:rPr>
              <a:t>(</a:t>
            </a:r>
            <a:r>
              <a:rPr kumimoji="0" lang="en-US" sz="1200" b="0" i="0" u="none" strike="noStrike" kern="0" cap="none" spc="0" normalizeH="0" baseline="0" noProof="0" dirty="0" err="1">
                <a:ln>
                  <a:solidFill>
                    <a:schemeClr val="bg1">
                      <a:alpha val="0"/>
                    </a:schemeClr>
                  </a:solidFill>
                </a:ln>
                <a:solidFill>
                  <a:srgbClr val="6F6F6F"/>
                </a:solidFill>
                <a:effectLst/>
                <a:uLnTx/>
                <a:uFillTx/>
                <a:latin typeface="Consolas" pitchFamily="49" charset="0"/>
                <a:cs typeface="Consolas" pitchFamily="49" charset="0"/>
              </a:rPr>
              <a:t>values.next</a:t>
            </a:r>
            <a:r>
              <a:rPr kumimoji="0" lang="en-US" sz="1200" b="0" i="0" u="none" strike="noStrike" kern="0" cap="none" spc="0" normalizeH="0" baseline="0" noProof="0" dirty="0" smtClean="0">
                <a:ln>
                  <a:solidFill>
                    <a:schemeClr val="bg1">
                      <a:alpha val="0"/>
                    </a:schemeClr>
                  </a:solidFill>
                </a:ln>
                <a:solidFill>
                  <a:srgbClr val="6F6F6F"/>
                </a:solidFill>
                <a:effectLst/>
                <a:uLnTx/>
                <a:uFillTx/>
                <a:latin typeface="Consolas" pitchFamily="49" charset="0"/>
                <a:cs typeface="Consolas" pitchFamily="49" charset="0"/>
              </a:rPr>
              <a:t>());</a:t>
            </a:r>
          </a:p>
          <a:p>
            <a:pPr marL="457200" marR="0" lvl="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solidFill>
                    <a:schemeClr val="bg1">
                      <a:alpha val="0"/>
                    </a:schemeClr>
                  </a:solidFill>
                </a:ln>
                <a:solidFill>
                  <a:srgbClr val="6F6F6F"/>
                </a:solidFill>
                <a:effectLst/>
                <a:uLnTx/>
                <a:uFillTx/>
                <a:latin typeface="Consolas" pitchFamily="49" charset="0"/>
                <a:cs typeface="Consolas" pitchFamily="49" charset="0"/>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err="1" smtClean="0">
                <a:ln>
                  <a:solidFill>
                    <a:schemeClr val="bg1">
                      <a:alpha val="0"/>
                    </a:schemeClr>
                  </a:solidFill>
                </a:ln>
                <a:solidFill>
                  <a:srgbClr val="6F6F6F"/>
                </a:solidFill>
                <a:effectLst/>
                <a:uLnTx/>
                <a:uFillTx/>
                <a:latin typeface="Consolas" pitchFamily="49" charset="0"/>
                <a:cs typeface="Consolas" pitchFamily="49" charset="0"/>
              </a:rPr>
              <a:t>context.write</a:t>
            </a:r>
            <a:r>
              <a:rPr kumimoji="0" lang="en-US" sz="1200" b="0" i="0" u="none" strike="noStrike" kern="0" cap="none" spc="0" normalizeH="0" baseline="0" noProof="0" dirty="0" smtClean="0">
                <a:ln>
                  <a:solidFill>
                    <a:schemeClr val="bg1">
                      <a:alpha val="0"/>
                    </a:schemeClr>
                  </a:solidFill>
                </a:ln>
                <a:solidFill>
                  <a:srgbClr val="6F6F6F"/>
                </a:solidFill>
                <a:effectLst/>
                <a:uLnTx/>
                <a:uFillTx/>
                <a:latin typeface="Consolas" pitchFamily="49" charset="0"/>
                <a:cs typeface="Consolas" pitchFamily="49" charset="0"/>
              </a:rPr>
              <a:t>(key, sum);</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solidFill>
                    <a:schemeClr val="bg1">
                      <a:alpha val="0"/>
                    </a:schemeClr>
                  </a:solidFill>
                </a:ln>
                <a:solidFill>
                  <a:srgbClr val="6F6F6F"/>
                </a:solidFill>
                <a:effectLst/>
                <a:uLnTx/>
                <a:uFillTx/>
                <a:latin typeface="Consolas" pitchFamily="49" charset="0"/>
                <a:cs typeface="Consolas" pitchFamily="49" charset="0"/>
              </a:rPr>
              <a:t>};</a:t>
            </a:r>
            <a:endParaRPr kumimoji="0" lang="en-US" sz="1200" b="0" i="0" u="none" strike="noStrike" kern="0" cap="none" spc="0" normalizeH="0" baseline="0" noProof="0" dirty="0">
              <a:ln>
                <a:solidFill>
                  <a:schemeClr val="bg1">
                    <a:alpha val="0"/>
                  </a:schemeClr>
                </a:solidFill>
              </a:ln>
              <a:solidFill>
                <a:srgbClr val="6F6F6F"/>
              </a:solidFill>
              <a:effectLst/>
              <a:uLnTx/>
              <a:uFillTx/>
              <a:latin typeface="Consolas" pitchFamily="49" charset="0"/>
              <a:cs typeface="Consolas" pitchFamily="49" charset="0"/>
            </a:endParaRPr>
          </a:p>
        </p:txBody>
      </p:sp>
      <p:grpSp>
        <p:nvGrpSpPr>
          <p:cNvPr id="16" name="Group 15"/>
          <p:cNvGrpSpPr/>
          <p:nvPr/>
        </p:nvGrpSpPr>
        <p:grpSpPr>
          <a:xfrm>
            <a:off x="1037358" y="1797510"/>
            <a:ext cx="3662318" cy="4016694"/>
            <a:chOff x="862763" y="2056036"/>
            <a:chExt cx="3662318" cy="4016694"/>
          </a:xfrm>
        </p:grpSpPr>
        <p:sp>
          <p:nvSpPr>
            <p:cNvPr id="9" name="Rectangle 8"/>
            <p:cNvSpPr/>
            <p:nvPr/>
          </p:nvSpPr>
          <p:spPr bwMode="auto">
            <a:xfrm>
              <a:off x="862763" y="2410412"/>
              <a:ext cx="3662318" cy="366231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71" name="TextBox 70"/>
            <p:cNvSpPr txBox="1"/>
            <p:nvPr/>
          </p:nvSpPr>
          <p:spPr>
            <a:xfrm>
              <a:off x="3110958" y="3936523"/>
              <a:ext cx="896924" cy="221599"/>
            </a:xfrm>
            <a:prstGeom prst="rect">
              <a:avLst/>
            </a:prstGeom>
            <a:noFill/>
          </p:spPr>
          <p:txBody>
            <a:bodyPr wrap="square" lIns="0" tIns="0" rIns="0" bIns="0" rtlCol="0">
              <a:spAutoFit/>
            </a:bodyPr>
            <a:lstStyle/>
            <a:p>
              <a:pPr algn="ctr">
                <a:lnSpc>
                  <a:spcPct val="80000"/>
                </a:lnSpc>
                <a:spcBef>
                  <a:spcPct val="20000"/>
                </a:spcBef>
                <a:buSzPct val="80000"/>
              </a:pPr>
              <a:r>
                <a:rPr lang="en-US" sz="1800" dirty="0" smtClean="0">
                  <a:solidFill>
                    <a:schemeClr val="bg1">
                      <a:alpha val="99000"/>
                    </a:schemeClr>
                  </a:solidFill>
                </a:rPr>
                <a:t>Server</a:t>
              </a:r>
            </a:p>
          </p:txBody>
        </p:sp>
        <p:sp>
          <p:nvSpPr>
            <p:cNvPr id="72" name="Round Same Side Corner Rectangle 71"/>
            <p:cNvSpPr/>
            <p:nvPr/>
          </p:nvSpPr>
          <p:spPr bwMode="auto">
            <a:xfrm rot="5400000">
              <a:off x="2926702" y="2614333"/>
              <a:ext cx="1265436" cy="1265435"/>
            </a:xfrm>
            <a:prstGeom prst="round2SameRect">
              <a:avLst>
                <a:gd name="adj1" fmla="val 5548"/>
                <a:gd name="adj2" fmla="val 0"/>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73" name="Round Same Side Corner Rectangle 72"/>
            <p:cNvSpPr/>
            <p:nvPr/>
          </p:nvSpPr>
          <p:spPr bwMode="auto">
            <a:xfrm rot="16200000">
              <a:off x="2777371" y="2729600"/>
              <a:ext cx="224404" cy="124513"/>
            </a:xfrm>
            <a:prstGeom prst="round2SameRect">
              <a:avLst/>
            </a:prstGeom>
            <a:noFill/>
            <a:ln w="381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74" name="Round Same Side Corner Rectangle 73"/>
            <p:cNvSpPr/>
            <p:nvPr/>
          </p:nvSpPr>
          <p:spPr bwMode="auto">
            <a:xfrm rot="16200000">
              <a:off x="2777371" y="3614753"/>
              <a:ext cx="224404" cy="124513"/>
            </a:xfrm>
            <a:prstGeom prst="round2SameRect">
              <a:avLst/>
            </a:prstGeom>
            <a:noFill/>
            <a:ln w="381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grpSp>
          <p:nvGrpSpPr>
            <p:cNvPr id="13" name="Group 12"/>
            <p:cNvGrpSpPr/>
            <p:nvPr/>
          </p:nvGrpSpPr>
          <p:grpSpPr>
            <a:xfrm>
              <a:off x="3096646" y="2697541"/>
              <a:ext cx="938474" cy="1108316"/>
              <a:chOff x="3096646" y="2697541"/>
              <a:chExt cx="938474" cy="1108316"/>
            </a:xfrm>
            <a:solidFill>
              <a:schemeClr val="accent2"/>
            </a:solidFill>
          </p:grpSpPr>
          <p:sp>
            <p:nvSpPr>
              <p:cNvPr id="44" name="Freeform 27"/>
              <p:cNvSpPr>
                <a:spLocks noEditPoints="1"/>
              </p:cNvSpPr>
              <p:nvPr/>
            </p:nvSpPr>
            <p:spPr bwMode="auto">
              <a:xfrm>
                <a:off x="3096646" y="2697541"/>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2000"/>
              </a:p>
            </p:txBody>
          </p:sp>
          <p:sp>
            <p:nvSpPr>
              <p:cNvPr id="45" name="Freeform 27"/>
              <p:cNvSpPr>
                <a:spLocks noEditPoints="1"/>
              </p:cNvSpPr>
              <p:nvPr/>
            </p:nvSpPr>
            <p:spPr bwMode="auto">
              <a:xfrm>
                <a:off x="3096646" y="3090155"/>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2000"/>
              </a:p>
            </p:txBody>
          </p:sp>
          <p:sp>
            <p:nvSpPr>
              <p:cNvPr id="46" name="Freeform 27"/>
              <p:cNvSpPr>
                <a:spLocks noEditPoints="1"/>
              </p:cNvSpPr>
              <p:nvPr/>
            </p:nvSpPr>
            <p:spPr bwMode="auto">
              <a:xfrm>
                <a:off x="3436728" y="3090155"/>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2000"/>
              </a:p>
            </p:txBody>
          </p:sp>
          <p:sp>
            <p:nvSpPr>
              <p:cNvPr id="47" name="Freeform 27"/>
              <p:cNvSpPr>
                <a:spLocks noEditPoints="1"/>
              </p:cNvSpPr>
              <p:nvPr/>
            </p:nvSpPr>
            <p:spPr bwMode="auto">
              <a:xfrm>
                <a:off x="3096646" y="3482770"/>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2000"/>
              </a:p>
            </p:txBody>
          </p:sp>
          <p:sp>
            <p:nvSpPr>
              <p:cNvPr id="62" name="Freeform 27"/>
              <p:cNvSpPr>
                <a:spLocks noEditPoints="1"/>
              </p:cNvSpPr>
              <p:nvPr/>
            </p:nvSpPr>
            <p:spPr bwMode="auto">
              <a:xfrm>
                <a:off x="3436728" y="3482770"/>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2000"/>
              </a:p>
            </p:txBody>
          </p:sp>
          <p:sp>
            <p:nvSpPr>
              <p:cNvPr id="70" name="Freeform 27"/>
              <p:cNvSpPr>
                <a:spLocks noEditPoints="1"/>
              </p:cNvSpPr>
              <p:nvPr/>
            </p:nvSpPr>
            <p:spPr bwMode="auto">
              <a:xfrm>
                <a:off x="3776811" y="3482770"/>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2000"/>
              </a:p>
            </p:txBody>
          </p:sp>
        </p:grpSp>
        <p:sp>
          <p:nvSpPr>
            <p:cNvPr id="153" name="TextBox 152"/>
            <p:cNvSpPr txBox="1"/>
            <p:nvPr/>
          </p:nvSpPr>
          <p:spPr>
            <a:xfrm>
              <a:off x="1479350" y="3936523"/>
              <a:ext cx="896924" cy="221599"/>
            </a:xfrm>
            <a:prstGeom prst="rect">
              <a:avLst/>
            </a:prstGeom>
            <a:noFill/>
          </p:spPr>
          <p:txBody>
            <a:bodyPr wrap="square" lIns="0" tIns="0" rIns="0" bIns="0" rtlCol="0">
              <a:spAutoFit/>
            </a:bodyPr>
            <a:lstStyle/>
            <a:p>
              <a:pPr algn="ctr">
                <a:lnSpc>
                  <a:spcPct val="80000"/>
                </a:lnSpc>
                <a:spcBef>
                  <a:spcPct val="20000"/>
                </a:spcBef>
                <a:buSzPct val="80000"/>
              </a:pPr>
              <a:r>
                <a:rPr lang="en-US" sz="1800" dirty="0" smtClean="0">
                  <a:solidFill>
                    <a:schemeClr val="bg1">
                      <a:alpha val="99000"/>
                    </a:schemeClr>
                  </a:solidFill>
                </a:rPr>
                <a:t>Server</a:t>
              </a:r>
            </a:p>
          </p:txBody>
        </p:sp>
        <p:sp>
          <p:nvSpPr>
            <p:cNvPr id="154" name="Round Same Side Corner Rectangle 153"/>
            <p:cNvSpPr/>
            <p:nvPr/>
          </p:nvSpPr>
          <p:spPr bwMode="auto">
            <a:xfrm rot="5400000">
              <a:off x="1295094" y="2614333"/>
              <a:ext cx="1265436" cy="1265435"/>
            </a:xfrm>
            <a:prstGeom prst="round2SameRect">
              <a:avLst>
                <a:gd name="adj1" fmla="val 5548"/>
                <a:gd name="adj2" fmla="val 0"/>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155" name="Round Same Side Corner Rectangle 154"/>
            <p:cNvSpPr/>
            <p:nvPr/>
          </p:nvSpPr>
          <p:spPr bwMode="auto">
            <a:xfrm rot="16200000">
              <a:off x="1145763" y="2729600"/>
              <a:ext cx="224404" cy="124513"/>
            </a:xfrm>
            <a:prstGeom prst="round2SameRect">
              <a:avLst/>
            </a:prstGeom>
            <a:noFill/>
            <a:ln w="381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156" name="Round Same Side Corner Rectangle 155"/>
            <p:cNvSpPr/>
            <p:nvPr/>
          </p:nvSpPr>
          <p:spPr bwMode="auto">
            <a:xfrm rot="16200000">
              <a:off x="1145763" y="3614753"/>
              <a:ext cx="224404" cy="124513"/>
            </a:xfrm>
            <a:prstGeom prst="round2SameRect">
              <a:avLst/>
            </a:prstGeom>
            <a:noFill/>
            <a:ln w="381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grpSp>
          <p:nvGrpSpPr>
            <p:cNvPr id="12" name="Group 11"/>
            <p:cNvGrpSpPr/>
            <p:nvPr/>
          </p:nvGrpSpPr>
          <p:grpSpPr>
            <a:xfrm>
              <a:off x="1465038" y="2697541"/>
              <a:ext cx="938474" cy="1108316"/>
              <a:chOff x="1465038" y="2697541"/>
              <a:chExt cx="938474" cy="1108316"/>
            </a:xfrm>
            <a:solidFill>
              <a:schemeClr val="accent2"/>
            </a:solidFill>
          </p:grpSpPr>
          <p:sp>
            <p:nvSpPr>
              <p:cNvPr id="147" name="Freeform 27"/>
              <p:cNvSpPr>
                <a:spLocks noEditPoints="1"/>
              </p:cNvSpPr>
              <p:nvPr/>
            </p:nvSpPr>
            <p:spPr bwMode="auto">
              <a:xfrm>
                <a:off x="1465038" y="2697541"/>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2000"/>
              </a:p>
            </p:txBody>
          </p:sp>
          <p:sp>
            <p:nvSpPr>
              <p:cNvPr id="148" name="Freeform 27"/>
              <p:cNvSpPr>
                <a:spLocks noEditPoints="1"/>
              </p:cNvSpPr>
              <p:nvPr/>
            </p:nvSpPr>
            <p:spPr bwMode="auto">
              <a:xfrm>
                <a:off x="1465038" y="3090155"/>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2000"/>
              </a:p>
            </p:txBody>
          </p:sp>
          <p:sp>
            <p:nvSpPr>
              <p:cNvPr id="149" name="Freeform 27"/>
              <p:cNvSpPr>
                <a:spLocks noEditPoints="1"/>
              </p:cNvSpPr>
              <p:nvPr/>
            </p:nvSpPr>
            <p:spPr bwMode="auto">
              <a:xfrm>
                <a:off x="1805120" y="3090155"/>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2000"/>
              </a:p>
            </p:txBody>
          </p:sp>
          <p:sp>
            <p:nvSpPr>
              <p:cNvPr id="150" name="Freeform 27"/>
              <p:cNvSpPr>
                <a:spLocks noEditPoints="1"/>
              </p:cNvSpPr>
              <p:nvPr/>
            </p:nvSpPr>
            <p:spPr bwMode="auto">
              <a:xfrm>
                <a:off x="1465038" y="3482770"/>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2000"/>
              </a:p>
            </p:txBody>
          </p:sp>
          <p:sp>
            <p:nvSpPr>
              <p:cNvPr id="151" name="Freeform 27"/>
              <p:cNvSpPr>
                <a:spLocks noEditPoints="1"/>
              </p:cNvSpPr>
              <p:nvPr/>
            </p:nvSpPr>
            <p:spPr bwMode="auto">
              <a:xfrm>
                <a:off x="1805120" y="3482770"/>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2000"/>
              </a:p>
            </p:txBody>
          </p:sp>
          <p:sp>
            <p:nvSpPr>
              <p:cNvPr id="152" name="Freeform 27"/>
              <p:cNvSpPr>
                <a:spLocks noEditPoints="1"/>
              </p:cNvSpPr>
              <p:nvPr/>
            </p:nvSpPr>
            <p:spPr bwMode="auto">
              <a:xfrm>
                <a:off x="2145203" y="3482770"/>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2000"/>
              </a:p>
            </p:txBody>
          </p:sp>
        </p:grpSp>
        <p:sp>
          <p:nvSpPr>
            <p:cNvPr id="169" name="TextBox 168"/>
            <p:cNvSpPr txBox="1"/>
            <p:nvPr/>
          </p:nvSpPr>
          <p:spPr>
            <a:xfrm>
              <a:off x="3110958" y="5647210"/>
              <a:ext cx="896924" cy="221599"/>
            </a:xfrm>
            <a:prstGeom prst="rect">
              <a:avLst/>
            </a:prstGeom>
            <a:noFill/>
          </p:spPr>
          <p:txBody>
            <a:bodyPr wrap="square" lIns="0" tIns="0" rIns="0" bIns="0" rtlCol="0">
              <a:spAutoFit/>
            </a:bodyPr>
            <a:lstStyle/>
            <a:p>
              <a:pPr algn="ctr">
                <a:lnSpc>
                  <a:spcPct val="80000"/>
                </a:lnSpc>
                <a:spcBef>
                  <a:spcPct val="20000"/>
                </a:spcBef>
                <a:buSzPct val="80000"/>
              </a:pPr>
              <a:r>
                <a:rPr lang="en-US" sz="1800" dirty="0" smtClean="0">
                  <a:solidFill>
                    <a:schemeClr val="bg1">
                      <a:alpha val="99000"/>
                    </a:schemeClr>
                  </a:solidFill>
                </a:rPr>
                <a:t>Server</a:t>
              </a:r>
            </a:p>
          </p:txBody>
        </p:sp>
        <p:sp>
          <p:nvSpPr>
            <p:cNvPr id="170" name="Round Same Side Corner Rectangle 169"/>
            <p:cNvSpPr/>
            <p:nvPr/>
          </p:nvSpPr>
          <p:spPr bwMode="auto">
            <a:xfrm rot="5400000">
              <a:off x="2926702" y="4325020"/>
              <a:ext cx="1265436" cy="1265435"/>
            </a:xfrm>
            <a:prstGeom prst="round2SameRect">
              <a:avLst>
                <a:gd name="adj1" fmla="val 5548"/>
                <a:gd name="adj2" fmla="val 0"/>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171" name="Round Same Side Corner Rectangle 170"/>
            <p:cNvSpPr/>
            <p:nvPr/>
          </p:nvSpPr>
          <p:spPr bwMode="auto">
            <a:xfrm rot="16200000">
              <a:off x="2777371" y="4440287"/>
              <a:ext cx="224404" cy="124513"/>
            </a:xfrm>
            <a:prstGeom prst="round2SameRect">
              <a:avLst/>
            </a:prstGeom>
            <a:noFill/>
            <a:ln w="381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172" name="Round Same Side Corner Rectangle 171"/>
            <p:cNvSpPr/>
            <p:nvPr/>
          </p:nvSpPr>
          <p:spPr bwMode="auto">
            <a:xfrm rot="16200000">
              <a:off x="2777371" y="5325440"/>
              <a:ext cx="224404" cy="124513"/>
            </a:xfrm>
            <a:prstGeom prst="round2SameRect">
              <a:avLst/>
            </a:prstGeom>
            <a:noFill/>
            <a:ln w="381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grpSp>
          <p:nvGrpSpPr>
            <p:cNvPr id="14" name="Group 13"/>
            <p:cNvGrpSpPr/>
            <p:nvPr/>
          </p:nvGrpSpPr>
          <p:grpSpPr>
            <a:xfrm>
              <a:off x="3096646" y="4408228"/>
              <a:ext cx="938474" cy="1108316"/>
              <a:chOff x="3096646" y="4408228"/>
              <a:chExt cx="938474" cy="1108316"/>
            </a:xfrm>
            <a:solidFill>
              <a:schemeClr val="accent2"/>
            </a:solidFill>
          </p:grpSpPr>
          <p:sp>
            <p:nvSpPr>
              <p:cNvPr id="163" name="Freeform 27"/>
              <p:cNvSpPr>
                <a:spLocks noEditPoints="1"/>
              </p:cNvSpPr>
              <p:nvPr/>
            </p:nvSpPr>
            <p:spPr bwMode="auto">
              <a:xfrm>
                <a:off x="3096646" y="4408228"/>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2000"/>
              </a:p>
            </p:txBody>
          </p:sp>
          <p:sp>
            <p:nvSpPr>
              <p:cNvPr id="164" name="Freeform 27"/>
              <p:cNvSpPr>
                <a:spLocks noEditPoints="1"/>
              </p:cNvSpPr>
              <p:nvPr/>
            </p:nvSpPr>
            <p:spPr bwMode="auto">
              <a:xfrm>
                <a:off x="3096646" y="4800842"/>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2000"/>
              </a:p>
            </p:txBody>
          </p:sp>
          <p:sp>
            <p:nvSpPr>
              <p:cNvPr id="165" name="Freeform 27"/>
              <p:cNvSpPr>
                <a:spLocks noEditPoints="1"/>
              </p:cNvSpPr>
              <p:nvPr/>
            </p:nvSpPr>
            <p:spPr bwMode="auto">
              <a:xfrm>
                <a:off x="3436728" y="4800842"/>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2000"/>
              </a:p>
            </p:txBody>
          </p:sp>
          <p:sp>
            <p:nvSpPr>
              <p:cNvPr id="166" name="Freeform 27"/>
              <p:cNvSpPr>
                <a:spLocks noEditPoints="1"/>
              </p:cNvSpPr>
              <p:nvPr/>
            </p:nvSpPr>
            <p:spPr bwMode="auto">
              <a:xfrm>
                <a:off x="3096646" y="5193457"/>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2000"/>
              </a:p>
            </p:txBody>
          </p:sp>
          <p:sp>
            <p:nvSpPr>
              <p:cNvPr id="167" name="Freeform 27"/>
              <p:cNvSpPr>
                <a:spLocks noEditPoints="1"/>
              </p:cNvSpPr>
              <p:nvPr/>
            </p:nvSpPr>
            <p:spPr bwMode="auto">
              <a:xfrm>
                <a:off x="3436728" y="5193457"/>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2000"/>
              </a:p>
            </p:txBody>
          </p:sp>
          <p:sp>
            <p:nvSpPr>
              <p:cNvPr id="168" name="Freeform 27"/>
              <p:cNvSpPr>
                <a:spLocks noEditPoints="1"/>
              </p:cNvSpPr>
              <p:nvPr/>
            </p:nvSpPr>
            <p:spPr bwMode="auto">
              <a:xfrm>
                <a:off x="3776811" y="5193457"/>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2000"/>
              </a:p>
            </p:txBody>
          </p:sp>
          <p:sp>
            <p:nvSpPr>
              <p:cNvPr id="159" name="Freeform 27"/>
              <p:cNvSpPr>
                <a:spLocks noEditPoints="1"/>
              </p:cNvSpPr>
              <p:nvPr/>
            </p:nvSpPr>
            <p:spPr bwMode="auto">
              <a:xfrm>
                <a:off x="3436728" y="4408228"/>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2000"/>
              </a:p>
            </p:txBody>
          </p:sp>
          <p:sp>
            <p:nvSpPr>
              <p:cNvPr id="160" name="Freeform 27"/>
              <p:cNvSpPr>
                <a:spLocks noEditPoints="1"/>
              </p:cNvSpPr>
              <p:nvPr/>
            </p:nvSpPr>
            <p:spPr bwMode="auto">
              <a:xfrm>
                <a:off x="3776811" y="4408228"/>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2000"/>
              </a:p>
            </p:txBody>
          </p:sp>
          <p:sp>
            <p:nvSpPr>
              <p:cNvPr id="161" name="Freeform 27"/>
              <p:cNvSpPr>
                <a:spLocks noEditPoints="1"/>
              </p:cNvSpPr>
              <p:nvPr/>
            </p:nvSpPr>
            <p:spPr bwMode="auto">
              <a:xfrm>
                <a:off x="3776811" y="4800842"/>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2000"/>
              </a:p>
            </p:txBody>
          </p:sp>
        </p:grpSp>
        <p:sp>
          <p:nvSpPr>
            <p:cNvPr id="185" name="TextBox 184"/>
            <p:cNvSpPr txBox="1"/>
            <p:nvPr/>
          </p:nvSpPr>
          <p:spPr>
            <a:xfrm>
              <a:off x="1479350" y="5647210"/>
              <a:ext cx="896924" cy="221599"/>
            </a:xfrm>
            <a:prstGeom prst="rect">
              <a:avLst/>
            </a:prstGeom>
            <a:noFill/>
          </p:spPr>
          <p:txBody>
            <a:bodyPr wrap="square" lIns="0" tIns="0" rIns="0" bIns="0" rtlCol="0">
              <a:spAutoFit/>
            </a:bodyPr>
            <a:lstStyle/>
            <a:p>
              <a:pPr algn="ctr">
                <a:lnSpc>
                  <a:spcPct val="80000"/>
                </a:lnSpc>
                <a:spcBef>
                  <a:spcPct val="20000"/>
                </a:spcBef>
                <a:buSzPct val="80000"/>
              </a:pPr>
              <a:r>
                <a:rPr lang="en-US" sz="1800" dirty="0" smtClean="0">
                  <a:solidFill>
                    <a:schemeClr val="bg1">
                      <a:alpha val="99000"/>
                    </a:schemeClr>
                  </a:solidFill>
                </a:rPr>
                <a:t>Server</a:t>
              </a:r>
            </a:p>
          </p:txBody>
        </p:sp>
        <p:sp>
          <p:nvSpPr>
            <p:cNvPr id="186" name="Round Same Side Corner Rectangle 185"/>
            <p:cNvSpPr/>
            <p:nvPr/>
          </p:nvSpPr>
          <p:spPr bwMode="auto">
            <a:xfrm rot="5400000">
              <a:off x="1295094" y="4325020"/>
              <a:ext cx="1265436" cy="1265435"/>
            </a:xfrm>
            <a:prstGeom prst="round2SameRect">
              <a:avLst>
                <a:gd name="adj1" fmla="val 5548"/>
                <a:gd name="adj2" fmla="val 0"/>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187" name="Round Same Side Corner Rectangle 186"/>
            <p:cNvSpPr/>
            <p:nvPr/>
          </p:nvSpPr>
          <p:spPr bwMode="auto">
            <a:xfrm rot="16200000">
              <a:off x="1145763" y="4440287"/>
              <a:ext cx="224404" cy="124513"/>
            </a:xfrm>
            <a:prstGeom prst="round2SameRect">
              <a:avLst/>
            </a:prstGeom>
            <a:noFill/>
            <a:ln w="381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188" name="Round Same Side Corner Rectangle 187"/>
            <p:cNvSpPr/>
            <p:nvPr/>
          </p:nvSpPr>
          <p:spPr bwMode="auto">
            <a:xfrm rot="16200000">
              <a:off x="1145763" y="5325440"/>
              <a:ext cx="224404" cy="124513"/>
            </a:xfrm>
            <a:prstGeom prst="round2SameRect">
              <a:avLst/>
            </a:prstGeom>
            <a:noFill/>
            <a:ln w="381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grpSp>
          <p:nvGrpSpPr>
            <p:cNvPr id="15" name="Group 14"/>
            <p:cNvGrpSpPr/>
            <p:nvPr/>
          </p:nvGrpSpPr>
          <p:grpSpPr>
            <a:xfrm>
              <a:off x="1465038" y="4408228"/>
              <a:ext cx="938474" cy="1108316"/>
              <a:chOff x="1465038" y="4408228"/>
              <a:chExt cx="938474" cy="1108316"/>
            </a:xfrm>
            <a:solidFill>
              <a:schemeClr val="accent2"/>
            </a:solidFill>
          </p:grpSpPr>
          <p:sp>
            <p:nvSpPr>
              <p:cNvPr id="179" name="Freeform 27"/>
              <p:cNvSpPr>
                <a:spLocks noEditPoints="1"/>
              </p:cNvSpPr>
              <p:nvPr/>
            </p:nvSpPr>
            <p:spPr bwMode="auto">
              <a:xfrm>
                <a:off x="1465038" y="4408228"/>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2000"/>
              </a:p>
            </p:txBody>
          </p:sp>
          <p:sp>
            <p:nvSpPr>
              <p:cNvPr id="180" name="Freeform 27"/>
              <p:cNvSpPr>
                <a:spLocks noEditPoints="1"/>
              </p:cNvSpPr>
              <p:nvPr/>
            </p:nvSpPr>
            <p:spPr bwMode="auto">
              <a:xfrm>
                <a:off x="1465038" y="4800842"/>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2000"/>
              </a:p>
            </p:txBody>
          </p:sp>
          <p:sp>
            <p:nvSpPr>
              <p:cNvPr id="181" name="Freeform 27"/>
              <p:cNvSpPr>
                <a:spLocks noEditPoints="1"/>
              </p:cNvSpPr>
              <p:nvPr/>
            </p:nvSpPr>
            <p:spPr bwMode="auto">
              <a:xfrm>
                <a:off x="1805120" y="4800842"/>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2000"/>
              </a:p>
            </p:txBody>
          </p:sp>
          <p:sp>
            <p:nvSpPr>
              <p:cNvPr id="182" name="Freeform 27"/>
              <p:cNvSpPr>
                <a:spLocks noEditPoints="1"/>
              </p:cNvSpPr>
              <p:nvPr/>
            </p:nvSpPr>
            <p:spPr bwMode="auto">
              <a:xfrm>
                <a:off x="1465038" y="5193457"/>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2000"/>
              </a:p>
            </p:txBody>
          </p:sp>
          <p:sp>
            <p:nvSpPr>
              <p:cNvPr id="183" name="Freeform 27"/>
              <p:cNvSpPr>
                <a:spLocks noEditPoints="1"/>
              </p:cNvSpPr>
              <p:nvPr/>
            </p:nvSpPr>
            <p:spPr bwMode="auto">
              <a:xfrm>
                <a:off x="1805120" y="5193457"/>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2000"/>
              </a:p>
            </p:txBody>
          </p:sp>
          <p:sp>
            <p:nvSpPr>
              <p:cNvPr id="184" name="Freeform 27"/>
              <p:cNvSpPr>
                <a:spLocks noEditPoints="1"/>
              </p:cNvSpPr>
              <p:nvPr/>
            </p:nvSpPr>
            <p:spPr bwMode="auto">
              <a:xfrm>
                <a:off x="2145203" y="5193457"/>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2000"/>
              </a:p>
            </p:txBody>
          </p:sp>
          <p:sp>
            <p:nvSpPr>
              <p:cNvPr id="175" name="Freeform 27"/>
              <p:cNvSpPr>
                <a:spLocks noEditPoints="1"/>
              </p:cNvSpPr>
              <p:nvPr/>
            </p:nvSpPr>
            <p:spPr bwMode="auto">
              <a:xfrm>
                <a:off x="1805120" y="4408228"/>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2000"/>
              </a:p>
            </p:txBody>
          </p:sp>
          <p:sp>
            <p:nvSpPr>
              <p:cNvPr id="176" name="Freeform 27"/>
              <p:cNvSpPr>
                <a:spLocks noEditPoints="1"/>
              </p:cNvSpPr>
              <p:nvPr/>
            </p:nvSpPr>
            <p:spPr bwMode="auto">
              <a:xfrm>
                <a:off x="2145203" y="4408228"/>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2000"/>
              </a:p>
            </p:txBody>
          </p:sp>
          <p:sp>
            <p:nvSpPr>
              <p:cNvPr id="177" name="Freeform 27"/>
              <p:cNvSpPr>
                <a:spLocks noEditPoints="1"/>
              </p:cNvSpPr>
              <p:nvPr/>
            </p:nvSpPr>
            <p:spPr bwMode="auto">
              <a:xfrm>
                <a:off x="2145203" y="4800842"/>
                <a:ext cx="258309" cy="323087"/>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2000"/>
              </a:p>
            </p:txBody>
          </p:sp>
        </p:grpSp>
        <p:sp>
          <p:nvSpPr>
            <p:cNvPr id="190" name="Content Placeholder 13"/>
            <p:cNvSpPr txBox="1">
              <a:spLocks/>
            </p:cNvSpPr>
            <p:nvPr/>
          </p:nvSpPr>
          <p:spPr>
            <a:xfrm>
              <a:off x="862763" y="2056036"/>
              <a:ext cx="3476937" cy="304699"/>
            </a:xfrm>
            <a:prstGeom prst="rect">
              <a:avLst/>
            </a:prstGeom>
          </p:spPr>
          <p:txBody>
            <a:bodyPr vert="horz" wrap="square" lIns="0" tIns="0" rIns="0" bIns="0" rtlCol="0">
              <a:spAutoFit/>
            </a:bodyPr>
            <a:lstStyle>
              <a:lvl1pPr marL="0" indent="0" algn="l" defTabSz="914363" rtl="0" eaLnBrk="1" latinLnBrk="0" hangingPunct="1">
                <a:lnSpc>
                  <a:spcPct val="90000"/>
                </a:lnSpc>
                <a:spcBef>
                  <a:spcPts val="0"/>
                </a:spcBef>
                <a:spcAft>
                  <a:spcPts val="0"/>
                </a:spcAft>
                <a:buSzPct val="80000"/>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975" indent="-342900" algn="l" defTabSz="914363" rtl="0" eaLnBrk="1" latinLnBrk="0" hangingPunct="1">
                <a:lnSpc>
                  <a:spcPct val="90000"/>
                </a:lnSpc>
                <a:spcBef>
                  <a:spcPts val="0"/>
                </a:spcBef>
                <a:spcAft>
                  <a:spcPts val="0"/>
                </a:spcAft>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lgn="l" defTabSz="914363" rtl="0" eaLnBrk="1" latinLnBrk="0" hangingPunct="1">
                <a:lnSpc>
                  <a:spcPct val="90000"/>
                </a:lnSpc>
                <a:spcBef>
                  <a:spcPts val="0"/>
                </a:spcBef>
                <a:spcAft>
                  <a:spcPts val="400"/>
                </a:spcAft>
                <a:buSzPct val="80000"/>
                <a:buFont typeface="Arial" pitchFamily="34" charset="0"/>
                <a:buNone/>
                <a:defRPr sz="2000" kern="1200">
                  <a:gradFill>
                    <a:gsLst>
                      <a:gs pos="0">
                        <a:srgbClr val="595959"/>
                      </a:gs>
                      <a:gs pos="86000">
                        <a:srgbClr val="595959"/>
                      </a:gs>
                    </a:gsLst>
                    <a:lin ang="5400000" scaled="0"/>
                  </a:gradFill>
                  <a:latin typeface="+mn-lt"/>
                  <a:ea typeface="+mn-ea"/>
                  <a:cs typeface="+mn-cs"/>
                </a:defRPr>
              </a:lvl3pPr>
              <a:lvl4pPr marL="0" indent="0" algn="l" defTabSz="914363" rtl="0" eaLnBrk="1" latinLnBrk="0" hangingPunct="1">
                <a:lnSpc>
                  <a:spcPct val="90000"/>
                </a:lnSpc>
                <a:spcBef>
                  <a:spcPts val="0"/>
                </a:spcBef>
                <a:spcAft>
                  <a:spcPts val="400"/>
                </a:spcAft>
                <a:buSzPct val="80000"/>
                <a:buFont typeface="Arial" pitchFamily="34" charset="0"/>
                <a:buNone/>
                <a:defRPr sz="2000" kern="1200">
                  <a:gradFill>
                    <a:gsLst>
                      <a:gs pos="0">
                        <a:srgbClr val="595959"/>
                      </a:gs>
                      <a:gs pos="86000">
                        <a:srgbClr val="595959"/>
                      </a:gs>
                    </a:gsLst>
                    <a:lin ang="5400000" scaled="0"/>
                  </a:gradFill>
                  <a:latin typeface="+mn-lt"/>
                  <a:ea typeface="+mn-ea"/>
                  <a:cs typeface="+mn-cs"/>
                </a:defRPr>
              </a:lvl4pPr>
              <a:lvl5pPr marL="342900" indent="-342900" algn="l" defTabSz="914363" rtl="0" eaLnBrk="1" latinLnBrk="0" hangingPunct="1">
                <a:lnSpc>
                  <a:spcPct val="90000"/>
                </a:lnSpc>
                <a:spcBef>
                  <a:spcPts val="0"/>
                </a:spcBef>
                <a:spcAft>
                  <a:spcPts val="400"/>
                </a:spcAft>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1033462" indent="-342900" algn="l" defTabSz="914363" rtl="0" eaLnBrk="1" latinLnBrk="0" hangingPunct="1">
                <a:spcBef>
                  <a:spcPct val="20000"/>
                </a:spcBef>
                <a:buFont typeface="Arial" pitchFamily="34" charset="0"/>
                <a:buChar char="•"/>
                <a:defRPr sz="2400" kern="1200">
                  <a:gradFill>
                    <a:gsLst>
                      <a:gs pos="0">
                        <a:srgbClr val="595959"/>
                      </a:gs>
                      <a:gs pos="86000">
                        <a:srgbClr val="595959"/>
                      </a:gs>
                    </a:gsLst>
                    <a:lin ang="5400000" scaled="0"/>
                  </a:gradFill>
                  <a:latin typeface="+mn-lt"/>
                  <a:ea typeface="+mn-ea"/>
                  <a:cs typeface="+mn-cs"/>
                </a:defRPr>
              </a:lvl6pPr>
              <a:lvl7pPr marL="1255713" indent="-225425" algn="l" defTabSz="914363" rtl="0" eaLnBrk="1" latinLnBrk="0" hangingPunct="1">
                <a:spcBef>
                  <a:spcPct val="20000"/>
                </a:spcBef>
                <a:buFont typeface="Arial" pitchFamily="34" charset="0"/>
                <a:buChar char="•"/>
                <a:defRPr sz="2000" kern="1200">
                  <a:gradFill>
                    <a:gsLst>
                      <a:gs pos="0">
                        <a:srgbClr val="595959"/>
                      </a:gs>
                      <a:gs pos="86000">
                        <a:srgbClr val="595959"/>
                      </a:gs>
                    </a:gsLst>
                    <a:lin ang="5400000" scaled="0"/>
                  </a:gradFill>
                  <a:latin typeface="+mn-lt"/>
                  <a:ea typeface="+mn-ea"/>
                  <a:cs typeface="+mn-cs"/>
                </a:defRPr>
              </a:lvl7pPr>
              <a:lvl8pPr marL="1487488" indent="-231775" algn="l" defTabSz="914363" rtl="0" eaLnBrk="1" latinLnBrk="0" hangingPunct="1">
                <a:spcBef>
                  <a:spcPct val="20000"/>
                </a:spcBef>
                <a:buFont typeface="Arial" pitchFamily="34" charset="0"/>
                <a:buChar char="•"/>
                <a:defRPr sz="2000" kern="1200">
                  <a:gradFill>
                    <a:gsLst>
                      <a:gs pos="0">
                        <a:srgbClr val="595959"/>
                      </a:gs>
                      <a:gs pos="86000">
                        <a:srgbClr val="595959"/>
                      </a:gs>
                    </a:gsLst>
                    <a:lin ang="5400000" scaled="0"/>
                  </a:gra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1218987">
                <a:buClr>
                  <a:srgbClr val="292929"/>
                </a:buClr>
                <a:buSzTx/>
              </a:pPr>
              <a:r>
                <a:rPr lang="en-US" sz="2200" dirty="0">
                  <a:solidFill>
                    <a:schemeClr val="accent2">
                      <a:alpha val="99000"/>
                    </a:schemeClr>
                  </a:solidFill>
                </a:rPr>
                <a:t>RUNTIME</a:t>
              </a:r>
            </a:p>
          </p:txBody>
        </p:sp>
      </p:grpSp>
      <p:pic>
        <p:nvPicPr>
          <p:cNvPr id="4"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483411" y="4124442"/>
            <a:ext cx="1268671" cy="1249558"/>
          </a:xfrm>
          <a:prstGeom prst="rect">
            <a:avLst/>
          </a:prstGeom>
        </p:spPr>
      </p:pic>
      <p:sp>
        <p:nvSpPr>
          <p:cNvPr id="193" name="Right Arrow 192"/>
          <p:cNvSpPr/>
          <p:nvPr/>
        </p:nvSpPr>
        <p:spPr bwMode="auto">
          <a:xfrm>
            <a:off x="4756668" y="4563809"/>
            <a:ext cx="669751" cy="370824"/>
          </a:xfrm>
          <a:prstGeom prst="rightArrow">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94" name="Right Arrow 193"/>
          <p:cNvSpPr/>
          <p:nvPr/>
        </p:nvSpPr>
        <p:spPr bwMode="auto">
          <a:xfrm rot="10800000">
            <a:off x="6747140" y="3014566"/>
            <a:ext cx="669751" cy="370824"/>
          </a:xfrm>
          <a:prstGeom prst="rightArrow">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91" name="Freeform 84"/>
          <p:cNvSpPr>
            <a:spLocks noEditPoints="1"/>
          </p:cNvSpPr>
          <p:nvPr/>
        </p:nvSpPr>
        <p:spPr bwMode="black">
          <a:xfrm>
            <a:off x="5607279" y="2589757"/>
            <a:ext cx="1020935" cy="1220442"/>
          </a:xfrm>
          <a:custGeom>
            <a:avLst/>
            <a:gdLst>
              <a:gd name="T0" fmla="*/ 604 w 1838"/>
              <a:gd name="T1" fmla="*/ 253 h 2192"/>
              <a:gd name="T2" fmla="*/ 1159 w 1838"/>
              <a:gd name="T3" fmla="*/ 963 h 2192"/>
              <a:gd name="T4" fmla="*/ 1105 w 1838"/>
              <a:gd name="T5" fmla="*/ 573 h 2192"/>
              <a:gd name="T6" fmla="*/ 214 w 1838"/>
              <a:gd name="T7" fmla="*/ 0 h 2192"/>
              <a:gd name="T8" fmla="*/ 1159 w 1838"/>
              <a:gd name="T9" fmla="*/ 694 h 2192"/>
              <a:gd name="T10" fmla="*/ 1088 w 1838"/>
              <a:gd name="T11" fmla="*/ 764 h 2192"/>
              <a:gd name="T12" fmla="*/ 284 w 1838"/>
              <a:gd name="T13" fmla="*/ 198 h 2192"/>
              <a:gd name="T14" fmla="*/ 214 w 1838"/>
              <a:gd name="T15" fmla="*/ 128 h 2192"/>
              <a:gd name="T16" fmla="*/ 1443 w 1838"/>
              <a:gd name="T17" fmla="*/ 262 h 2192"/>
              <a:gd name="T18" fmla="*/ 1309 w 1838"/>
              <a:gd name="T19" fmla="*/ 1063 h 2192"/>
              <a:gd name="T20" fmla="*/ 903 w 1838"/>
              <a:gd name="T21" fmla="*/ 764 h 2192"/>
              <a:gd name="T22" fmla="*/ 639 w 1838"/>
              <a:gd name="T23" fmla="*/ 952 h 2192"/>
              <a:gd name="T24" fmla="*/ 704 w 1838"/>
              <a:gd name="T25" fmla="*/ 1683 h 2192"/>
              <a:gd name="T26" fmla="*/ 767 w 1838"/>
              <a:gd name="T27" fmla="*/ 1191 h 2192"/>
              <a:gd name="T28" fmla="*/ 1683 w 1838"/>
              <a:gd name="T29" fmla="*/ 390 h 2192"/>
              <a:gd name="T30" fmla="*/ 1443 w 1838"/>
              <a:gd name="T31" fmla="*/ 134 h 2192"/>
              <a:gd name="T32" fmla="*/ 960 w 1838"/>
              <a:gd name="T33" fmla="*/ 198 h 2192"/>
              <a:gd name="T34" fmla="*/ 704 w 1838"/>
              <a:gd name="T35" fmla="*/ 1555 h 2192"/>
              <a:gd name="T36" fmla="*/ 775 w 1838"/>
              <a:gd name="T37" fmla="*/ 1484 h 2192"/>
              <a:gd name="T38" fmla="*/ 704 w 1838"/>
              <a:gd name="T39" fmla="*/ 694 h 2192"/>
              <a:gd name="T40" fmla="*/ 1631 w 1838"/>
              <a:gd name="T41" fmla="*/ 128 h 2192"/>
              <a:gd name="T42" fmla="*/ 1560 w 1838"/>
              <a:gd name="T43" fmla="*/ 198 h 2192"/>
              <a:gd name="T44" fmla="*/ 1230 w 1838"/>
              <a:gd name="T45" fmla="*/ 198 h 2192"/>
              <a:gd name="T46" fmla="*/ 1159 w 1838"/>
              <a:gd name="T47" fmla="*/ 128 h 2192"/>
              <a:gd name="T48" fmla="*/ 1823 w 1838"/>
              <a:gd name="T49" fmla="*/ 1484 h 2192"/>
              <a:gd name="T50" fmla="*/ 1553 w 1838"/>
              <a:gd name="T51" fmla="*/ 1670 h 2192"/>
              <a:gd name="T52" fmla="*/ 1362 w 1838"/>
              <a:gd name="T53" fmla="*/ 1922 h 2192"/>
              <a:gd name="T54" fmla="*/ 1177 w 1838"/>
              <a:gd name="T55" fmla="*/ 2192 h 2192"/>
              <a:gd name="T56" fmla="*/ 1639 w 1838"/>
              <a:gd name="T57" fmla="*/ 2192 h 2192"/>
              <a:gd name="T58" fmla="*/ 1177 w 1838"/>
              <a:gd name="T59" fmla="*/ 2064 h 2192"/>
              <a:gd name="T60" fmla="*/ 1247 w 1838"/>
              <a:gd name="T61" fmla="*/ 1993 h 2192"/>
              <a:gd name="T62" fmla="*/ 1695 w 1838"/>
              <a:gd name="T63" fmla="*/ 1484 h 2192"/>
              <a:gd name="T64" fmla="*/ 1624 w 1838"/>
              <a:gd name="T65" fmla="*/ 1414 h 2192"/>
              <a:gd name="T66" fmla="*/ 1639 w 1838"/>
              <a:gd name="T67" fmla="*/ 1922 h 2192"/>
              <a:gd name="T68" fmla="*/ 1133 w 1838"/>
              <a:gd name="T69" fmla="*/ 1678 h 2192"/>
              <a:gd name="T70" fmla="*/ 1177 w 1838"/>
              <a:gd name="T71" fmla="*/ 1286 h 2192"/>
              <a:gd name="T72" fmla="*/ 807 w 1838"/>
              <a:gd name="T73" fmla="*/ 1823 h 2192"/>
              <a:gd name="T74" fmla="*/ 384 w 1838"/>
              <a:gd name="T75" fmla="*/ 1922 h 2192"/>
              <a:gd name="T76" fmla="*/ 412 w 1838"/>
              <a:gd name="T77" fmla="*/ 764 h 2192"/>
              <a:gd name="T78" fmla="*/ 157 w 1838"/>
              <a:gd name="T79" fmla="*/ 955 h 2192"/>
              <a:gd name="T80" fmla="*/ 199 w 1838"/>
              <a:gd name="T81" fmla="*/ 2192 h 2192"/>
              <a:gd name="T82" fmla="*/ 704 w 1838"/>
              <a:gd name="T83" fmla="*/ 2192 h 2192"/>
              <a:gd name="T84" fmla="*/ 1133 w 1838"/>
              <a:gd name="T85" fmla="*/ 1678 h 2192"/>
              <a:gd name="T86" fmla="*/ 1177 w 1838"/>
              <a:gd name="T87" fmla="*/ 1555 h 2192"/>
              <a:gd name="T88" fmla="*/ 199 w 1838"/>
              <a:gd name="T89" fmla="*/ 2064 h 2192"/>
              <a:gd name="T90" fmla="*/ 270 w 1838"/>
              <a:gd name="T91" fmla="*/ 1993 h 2192"/>
              <a:gd name="T92" fmla="*/ 143 w 1838"/>
              <a:gd name="T93" fmla="*/ 764 h 2192"/>
              <a:gd name="T94" fmla="*/ 214 w 1838"/>
              <a:gd name="T95" fmla="*/ 835 h 2192"/>
              <a:gd name="T96" fmla="*/ 704 w 1838"/>
              <a:gd name="T97" fmla="*/ 1922 h 2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838" h="2192">
                <a:moveTo>
                  <a:pt x="214" y="397"/>
                </a:moveTo>
                <a:cubicBezTo>
                  <a:pt x="304" y="397"/>
                  <a:pt x="381" y="336"/>
                  <a:pt x="405" y="253"/>
                </a:cubicBezTo>
                <a:cubicBezTo>
                  <a:pt x="604" y="253"/>
                  <a:pt x="604" y="253"/>
                  <a:pt x="604" y="253"/>
                </a:cubicBezTo>
                <a:cubicBezTo>
                  <a:pt x="998" y="647"/>
                  <a:pt x="998" y="647"/>
                  <a:pt x="998" y="647"/>
                </a:cubicBezTo>
                <a:cubicBezTo>
                  <a:pt x="974" y="680"/>
                  <a:pt x="960" y="720"/>
                  <a:pt x="960" y="764"/>
                </a:cubicBezTo>
                <a:cubicBezTo>
                  <a:pt x="960" y="874"/>
                  <a:pt x="1049" y="963"/>
                  <a:pt x="1159" y="963"/>
                </a:cubicBezTo>
                <a:cubicBezTo>
                  <a:pt x="1268" y="963"/>
                  <a:pt x="1358" y="874"/>
                  <a:pt x="1358" y="764"/>
                </a:cubicBezTo>
                <a:cubicBezTo>
                  <a:pt x="1358" y="655"/>
                  <a:pt x="1268" y="566"/>
                  <a:pt x="1159" y="566"/>
                </a:cubicBezTo>
                <a:cubicBezTo>
                  <a:pt x="1140" y="566"/>
                  <a:pt x="1122" y="568"/>
                  <a:pt x="1105" y="573"/>
                </a:cubicBezTo>
                <a:cubicBezTo>
                  <a:pt x="657" y="125"/>
                  <a:pt x="657" y="125"/>
                  <a:pt x="657" y="125"/>
                </a:cubicBezTo>
                <a:cubicBezTo>
                  <a:pt x="398" y="125"/>
                  <a:pt x="398" y="125"/>
                  <a:pt x="398" y="125"/>
                </a:cubicBezTo>
                <a:cubicBezTo>
                  <a:pt x="369" y="51"/>
                  <a:pt x="297" y="0"/>
                  <a:pt x="214" y="0"/>
                </a:cubicBezTo>
                <a:cubicBezTo>
                  <a:pt x="104" y="0"/>
                  <a:pt x="15" y="89"/>
                  <a:pt x="15" y="198"/>
                </a:cubicBezTo>
                <a:cubicBezTo>
                  <a:pt x="15" y="308"/>
                  <a:pt x="104" y="397"/>
                  <a:pt x="214" y="397"/>
                </a:cubicBezTo>
                <a:close/>
                <a:moveTo>
                  <a:pt x="1159" y="694"/>
                </a:moveTo>
                <a:cubicBezTo>
                  <a:pt x="1198" y="694"/>
                  <a:pt x="1230" y="725"/>
                  <a:pt x="1230" y="764"/>
                </a:cubicBezTo>
                <a:cubicBezTo>
                  <a:pt x="1230" y="803"/>
                  <a:pt x="1198" y="835"/>
                  <a:pt x="1159" y="835"/>
                </a:cubicBezTo>
                <a:cubicBezTo>
                  <a:pt x="1120" y="835"/>
                  <a:pt x="1088" y="803"/>
                  <a:pt x="1088" y="764"/>
                </a:cubicBezTo>
                <a:cubicBezTo>
                  <a:pt x="1088" y="725"/>
                  <a:pt x="1120" y="694"/>
                  <a:pt x="1159" y="694"/>
                </a:cubicBezTo>
                <a:close/>
                <a:moveTo>
                  <a:pt x="214" y="128"/>
                </a:moveTo>
                <a:cubicBezTo>
                  <a:pt x="253" y="128"/>
                  <a:pt x="284" y="159"/>
                  <a:pt x="284" y="198"/>
                </a:cubicBezTo>
                <a:cubicBezTo>
                  <a:pt x="284" y="237"/>
                  <a:pt x="253" y="269"/>
                  <a:pt x="214" y="269"/>
                </a:cubicBezTo>
                <a:cubicBezTo>
                  <a:pt x="175" y="269"/>
                  <a:pt x="143" y="237"/>
                  <a:pt x="143" y="198"/>
                </a:cubicBezTo>
                <a:cubicBezTo>
                  <a:pt x="143" y="159"/>
                  <a:pt x="175" y="128"/>
                  <a:pt x="214" y="128"/>
                </a:cubicBezTo>
                <a:close/>
                <a:moveTo>
                  <a:pt x="1159" y="397"/>
                </a:moveTo>
                <a:cubicBezTo>
                  <a:pt x="1246" y="397"/>
                  <a:pt x="1320" y="341"/>
                  <a:pt x="1347" y="262"/>
                </a:cubicBezTo>
                <a:cubicBezTo>
                  <a:pt x="1443" y="262"/>
                  <a:pt x="1443" y="262"/>
                  <a:pt x="1443" y="262"/>
                </a:cubicBezTo>
                <a:cubicBezTo>
                  <a:pt x="1461" y="317"/>
                  <a:pt x="1503" y="360"/>
                  <a:pt x="1555" y="382"/>
                </a:cubicBezTo>
                <a:cubicBezTo>
                  <a:pt x="1555" y="817"/>
                  <a:pt x="1555" y="817"/>
                  <a:pt x="1555" y="817"/>
                </a:cubicBezTo>
                <a:cubicBezTo>
                  <a:pt x="1309" y="1063"/>
                  <a:pt x="1309" y="1063"/>
                  <a:pt x="1309" y="1063"/>
                </a:cubicBezTo>
                <a:cubicBezTo>
                  <a:pt x="767" y="1063"/>
                  <a:pt x="767" y="1063"/>
                  <a:pt x="767" y="1063"/>
                </a:cubicBezTo>
                <a:cubicBezTo>
                  <a:pt x="767" y="953"/>
                  <a:pt x="767" y="953"/>
                  <a:pt x="767" y="953"/>
                </a:cubicBezTo>
                <a:cubicBezTo>
                  <a:pt x="846" y="927"/>
                  <a:pt x="903" y="852"/>
                  <a:pt x="903" y="764"/>
                </a:cubicBezTo>
                <a:cubicBezTo>
                  <a:pt x="903" y="655"/>
                  <a:pt x="814" y="566"/>
                  <a:pt x="704" y="566"/>
                </a:cubicBezTo>
                <a:cubicBezTo>
                  <a:pt x="595" y="566"/>
                  <a:pt x="506" y="655"/>
                  <a:pt x="506" y="764"/>
                </a:cubicBezTo>
                <a:cubicBezTo>
                  <a:pt x="506" y="851"/>
                  <a:pt x="561" y="925"/>
                  <a:pt x="639" y="952"/>
                </a:cubicBezTo>
                <a:cubicBezTo>
                  <a:pt x="639" y="1297"/>
                  <a:pt x="639" y="1297"/>
                  <a:pt x="639" y="1297"/>
                </a:cubicBezTo>
                <a:cubicBezTo>
                  <a:pt x="561" y="1324"/>
                  <a:pt x="506" y="1398"/>
                  <a:pt x="506" y="1484"/>
                </a:cubicBezTo>
                <a:cubicBezTo>
                  <a:pt x="506" y="1594"/>
                  <a:pt x="595" y="1683"/>
                  <a:pt x="704" y="1683"/>
                </a:cubicBezTo>
                <a:cubicBezTo>
                  <a:pt x="814" y="1683"/>
                  <a:pt x="903" y="1594"/>
                  <a:pt x="903" y="1484"/>
                </a:cubicBezTo>
                <a:cubicBezTo>
                  <a:pt x="903" y="1397"/>
                  <a:pt x="846" y="1322"/>
                  <a:pt x="767" y="1296"/>
                </a:cubicBezTo>
                <a:cubicBezTo>
                  <a:pt x="767" y="1191"/>
                  <a:pt x="767" y="1191"/>
                  <a:pt x="767" y="1191"/>
                </a:cubicBezTo>
                <a:cubicBezTo>
                  <a:pt x="1362" y="1191"/>
                  <a:pt x="1362" y="1191"/>
                  <a:pt x="1362" y="1191"/>
                </a:cubicBezTo>
                <a:cubicBezTo>
                  <a:pt x="1683" y="870"/>
                  <a:pt x="1683" y="870"/>
                  <a:pt x="1683" y="870"/>
                </a:cubicBezTo>
                <a:cubicBezTo>
                  <a:pt x="1683" y="390"/>
                  <a:pt x="1683" y="390"/>
                  <a:pt x="1683" y="390"/>
                </a:cubicBezTo>
                <a:cubicBezTo>
                  <a:pt x="1768" y="367"/>
                  <a:pt x="1830" y="290"/>
                  <a:pt x="1830" y="198"/>
                </a:cubicBezTo>
                <a:cubicBezTo>
                  <a:pt x="1830" y="89"/>
                  <a:pt x="1740" y="0"/>
                  <a:pt x="1631" y="0"/>
                </a:cubicBezTo>
                <a:cubicBezTo>
                  <a:pt x="1544" y="0"/>
                  <a:pt x="1469" y="56"/>
                  <a:pt x="1443" y="134"/>
                </a:cubicBezTo>
                <a:cubicBezTo>
                  <a:pt x="1347" y="134"/>
                  <a:pt x="1347" y="134"/>
                  <a:pt x="1347" y="134"/>
                </a:cubicBezTo>
                <a:cubicBezTo>
                  <a:pt x="1320" y="56"/>
                  <a:pt x="1246" y="0"/>
                  <a:pt x="1159" y="0"/>
                </a:cubicBezTo>
                <a:cubicBezTo>
                  <a:pt x="1049" y="0"/>
                  <a:pt x="960" y="89"/>
                  <a:pt x="960" y="198"/>
                </a:cubicBezTo>
                <a:cubicBezTo>
                  <a:pt x="960" y="308"/>
                  <a:pt x="1049" y="397"/>
                  <a:pt x="1159" y="397"/>
                </a:cubicBezTo>
                <a:close/>
                <a:moveTo>
                  <a:pt x="775" y="1484"/>
                </a:moveTo>
                <a:cubicBezTo>
                  <a:pt x="775" y="1523"/>
                  <a:pt x="743" y="1555"/>
                  <a:pt x="704" y="1555"/>
                </a:cubicBezTo>
                <a:cubicBezTo>
                  <a:pt x="665" y="1555"/>
                  <a:pt x="634" y="1523"/>
                  <a:pt x="634" y="1484"/>
                </a:cubicBezTo>
                <a:cubicBezTo>
                  <a:pt x="634" y="1445"/>
                  <a:pt x="665" y="1414"/>
                  <a:pt x="704" y="1414"/>
                </a:cubicBezTo>
                <a:cubicBezTo>
                  <a:pt x="743" y="1414"/>
                  <a:pt x="775" y="1445"/>
                  <a:pt x="775" y="1484"/>
                </a:cubicBezTo>
                <a:close/>
                <a:moveTo>
                  <a:pt x="704" y="835"/>
                </a:moveTo>
                <a:cubicBezTo>
                  <a:pt x="665" y="835"/>
                  <a:pt x="634" y="803"/>
                  <a:pt x="634" y="764"/>
                </a:cubicBezTo>
                <a:cubicBezTo>
                  <a:pt x="634" y="725"/>
                  <a:pt x="665" y="694"/>
                  <a:pt x="704" y="694"/>
                </a:cubicBezTo>
                <a:cubicBezTo>
                  <a:pt x="743" y="694"/>
                  <a:pt x="775" y="725"/>
                  <a:pt x="775" y="764"/>
                </a:cubicBezTo>
                <a:cubicBezTo>
                  <a:pt x="775" y="803"/>
                  <a:pt x="743" y="835"/>
                  <a:pt x="704" y="835"/>
                </a:cubicBezTo>
                <a:close/>
                <a:moveTo>
                  <a:pt x="1631" y="128"/>
                </a:moveTo>
                <a:cubicBezTo>
                  <a:pt x="1670" y="128"/>
                  <a:pt x="1702" y="159"/>
                  <a:pt x="1702" y="198"/>
                </a:cubicBezTo>
                <a:cubicBezTo>
                  <a:pt x="1702" y="237"/>
                  <a:pt x="1670" y="269"/>
                  <a:pt x="1631" y="269"/>
                </a:cubicBezTo>
                <a:cubicBezTo>
                  <a:pt x="1592" y="269"/>
                  <a:pt x="1560" y="237"/>
                  <a:pt x="1560" y="198"/>
                </a:cubicBezTo>
                <a:cubicBezTo>
                  <a:pt x="1560" y="159"/>
                  <a:pt x="1592" y="128"/>
                  <a:pt x="1631" y="128"/>
                </a:cubicBezTo>
                <a:close/>
                <a:moveTo>
                  <a:pt x="1159" y="128"/>
                </a:moveTo>
                <a:cubicBezTo>
                  <a:pt x="1198" y="128"/>
                  <a:pt x="1230" y="159"/>
                  <a:pt x="1230" y="198"/>
                </a:cubicBezTo>
                <a:cubicBezTo>
                  <a:pt x="1230" y="237"/>
                  <a:pt x="1198" y="269"/>
                  <a:pt x="1159" y="269"/>
                </a:cubicBezTo>
                <a:cubicBezTo>
                  <a:pt x="1120" y="269"/>
                  <a:pt x="1088" y="237"/>
                  <a:pt x="1088" y="198"/>
                </a:cubicBezTo>
                <a:cubicBezTo>
                  <a:pt x="1088" y="159"/>
                  <a:pt x="1120" y="128"/>
                  <a:pt x="1159" y="128"/>
                </a:cubicBezTo>
                <a:close/>
                <a:moveTo>
                  <a:pt x="1681" y="1799"/>
                </a:moveTo>
                <a:cubicBezTo>
                  <a:pt x="1681" y="1675"/>
                  <a:pt x="1681" y="1675"/>
                  <a:pt x="1681" y="1675"/>
                </a:cubicBezTo>
                <a:cubicBezTo>
                  <a:pt x="1763" y="1650"/>
                  <a:pt x="1823" y="1574"/>
                  <a:pt x="1823" y="1484"/>
                </a:cubicBezTo>
                <a:cubicBezTo>
                  <a:pt x="1823" y="1375"/>
                  <a:pt x="1734" y="1286"/>
                  <a:pt x="1624" y="1286"/>
                </a:cubicBezTo>
                <a:cubicBezTo>
                  <a:pt x="1514" y="1286"/>
                  <a:pt x="1425" y="1375"/>
                  <a:pt x="1425" y="1484"/>
                </a:cubicBezTo>
                <a:cubicBezTo>
                  <a:pt x="1425" y="1569"/>
                  <a:pt x="1478" y="1641"/>
                  <a:pt x="1553" y="1670"/>
                </a:cubicBezTo>
                <a:cubicBezTo>
                  <a:pt x="1553" y="1814"/>
                  <a:pt x="1553" y="1814"/>
                  <a:pt x="1553" y="1814"/>
                </a:cubicBezTo>
                <a:cubicBezTo>
                  <a:pt x="1507" y="1836"/>
                  <a:pt x="1472" y="1874"/>
                  <a:pt x="1453" y="1922"/>
                </a:cubicBezTo>
                <a:cubicBezTo>
                  <a:pt x="1362" y="1922"/>
                  <a:pt x="1362" y="1922"/>
                  <a:pt x="1362" y="1922"/>
                </a:cubicBezTo>
                <a:cubicBezTo>
                  <a:pt x="1333" y="1847"/>
                  <a:pt x="1261" y="1794"/>
                  <a:pt x="1177" y="1794"/>
                </a:cubicBezTo>
                <a:cubicBezTo>
                  <a:pt x="1067" y="1794"/>
                  <a:pt x="978" y="1883"/>
                  <a:pt x="978" y="1993"/>
                </a:cubicBezTo>
                <a:cubicBezTo>
                  <a:pt x="978" y="2103"/>
                  <a:pt x="1067" y="2192"/>
                  <a:pt x="1177" y="2192"/>
                </a:cubicBezTo>
                <a:cubicBezTo>
                  <a:pt x="1266" y="2192"/>
                  <a:pt x="1343" y="2132"/>
                  <a:pt x="1367" y="2050"/>
                </a:cubicBezTo>
                <a:cubicBezTo>
                  <a:pt x="1448" y="2050"/>
                  <a:pt x="1448" y="2050"/>
                  <a:pt x="1448" y="2050"/>
                </a:cubicBezTo>
                <a:cubicBezTo>
                  <a:pt x="1473" y="2132"/>
                  <a:pt x="1549" y="2192"/>
                  <a:pt x="1639" y="2192"/>
                </a:cubicBezTo>
                <a:cubicBezTo>
                  <a:pt x="1748" y="2192"/>
                  <a:pt x="1838" y="2103"/>
                  <a:pt x="1838" y="1993"/>
                </a:cubicBezTo>
                <a:cubicBezTo>
                  <a:pt x="1838" y="1898"/>
                  <a:pt x="1770" y="1818"/>
                  <a:pt x="1681" y="1799"/>
                </a:cubicBezTo>
                <a:close/>
                <a:moveTo>
                  <a:pt x="1177" y="2064"/>
                </a:moveTo>
                <a:cubicBezTo>
                  <a:pt x="1138" y="2064"/>
                  <a:pt x="1106" y="2032"/>
                  <a:pt x="1106" y="1993"/>
                </a:cubicBezTo>
                <a:cubicBezTo>
                  <a:pt x="1106" y="1954"/>
                  <a:pt x="1138" y="1922"/>
                  <a:pt x="1177" y="1922"/>
                </a:cubicBezTo>
                <a:cubicBezTo>
                  <a:pt x="1216" y="1922"/>
                  <a:pt x="1247" y="1954"/>
                  <a:pt x="1247" y="1993"/>
                </a:cubicBezTo>
                <a:cubicBezTo>
                  <a:pt x="1247" y="2032"/>
                  <a:pt x="1216" y="2064"/>
                  <a:pt x="1177" y="2064"/>
                </a:cubicBezTo>
                <a:close/>
                <a:moveTo>
                  <a:pt x="1624" y="1414"/>
                </a:moveTo>
                <a:cubicBezTo>
                  <a:pt x="1663" y="1414"/>
                  <a:pt x="1695" y="1445"/>
                  <a:pt x="1695" y="1484"/>
                </a:cubicBezTo>
                <a:cubicBezTo>
                  <a:pt x="1695" y="1523"/>
                  <a:pt x="1663" y="1555"/>
                  <a:pt x="1624" y="1555"/>
                </a:cubicBezTo>
                <a:cubicBezTo>
                  <a:pt x="1585" y="1555"/>
                  <a:pt x="1553" y="1523"/>
                  <a:pt x="1553" y="1484"/>
                </a:cubicBezTo>
                <a:cubicBezTo>
                  <a:pt x="1553" y="1445"/>
                  <a:pt x="1585" y="1414"/>
                  <a:pt x="1624" y="1414"/>
                </a:cubicBezTo>
                <a:close/>
                <a:moveTo>
                  <a:pt x="1639" y="2064"/>
                </a:moveTo>
                <a:cubicBezTo>
                  <a:pt x="1600" y="2064"/>
                  <a:pt x="1568" y="2032"/>
                  <a:pt x="1568" y="1993"/>
                </a:cubicBezTo>
                <a:cubicBezTo>
                  <a:pt x="1568" y="1954"/>
                  <a:pt x="1600" y="1922"/>
                  <a:pt x="1639" y="1922"/>
                </a:cubicBezTo>
                <a:cubicBezTo>
                  <a:pt x="1678" y="1922"/>
                  <a:pt x="1710" y="1954"/>
                  <a:pt x="1710" y="1993"/>
                </a:cubicBezTo>
                <a:cubicBezTo>
                  <a:pt x="1710" y="2032"/>
                  <a:pt x="1678" y="2064"/>
                  <a:pt x="1639" y="2064"/>
                </a:cubicBezTo>
                <a:close/>
                <a:moveTo>
                  <a:pt x="1133" y="1678"/>
                </a:moveTo>
                <a:cubicBezTo>
                  <a:pt x="1147" y="1681"/>
                  <a:pt x="1162" y="1683"/>
                  <a:pt x="1177" y="1683"/>
                </a:cubicBezTo>
                <a:cubicBezTo>
                  <a:pt x="1286" y="1683"/>
                  <a:pt x="1375" y="1594"/>
                  <a:pt x="1375" y="1484"/>
                </a:cubicBezTo>
                <a:cubicBezTo>
                  <a:pt x="1375" y="1375"/>
                  <a:pt x="1286" y="1286"/>
                  <a:pt x="1177" y="1286"/>
                </a:cubicBezTo>
                <a:cubicBezTo>
                  <a:pt x="1067" y="1286"/>
                  <a:pt x="978" y="1375"/>
                  <a:pt x="978" y="1484"/>
                </a:cubicBezTo>
                <a:cubicBezTo>
                  <a:pt x="978" y="1531"/>
                  <a:pt x="994" y="1575"/>
                  <a:pt x="1022" y="1609"/>
                </a:cubicBezTo>
                <a:cubicBezTo>
                  <a:pt x="807" y="1823"/>
                  <a:pt x="807" y="1823"/>
                  <a:pt x="807" y="1823"/>
                </a:cubicBezTo>
                <a:cubicBezTo>
                  <a:pt x="777" y="1805"/>
                  <a:pt x="742" y="1794"/>
                  <a:pt x="704" y="1794"/>
                </a:cubicBezTo>
                <a:cubicBezTo>
                  <a:pt x="620" y="1794"/>
                  <a:pt x="548" y="1847"/>
                  <a:pt x="519" y="1922"/>
                </a:cubicBezTo>
                <a:cubicBezTo>
                  <a:pt x="384" y="1922"/>
                  <a:pt x="384" y="1922"/>
                  <a:pt x="384" y="1922"/>
                </a:cubicBezTo>
                <a:cubicBezTo>
                  <a:pt x="366" y="1874"/>
                  <a:pt x="330" y="1836"/>
                  <a:pt x="285" y="1814"/>
                </a:cubicBezTo>
                <a:cubicBezTo>
                  <a:pt x="285" y="950"/>
                  <a:pt x="285" y="950"/>
                  <a:pt x="285" y="950"/>
                </a:cubicBezTo>
                <a:cubicBezTo>
                  <a:pt x="359" y="921"/>
                  <a:pt x="412" y="849"/>
                  <a:pt x="412" y="764"/>
                </a:cubicBezTo>
                <a:cubicBezTo>
                  <a:pt x="412" y="655"/>
                  <a:pt x="323" y="566"/>
                  <a:pt x="214" y="566"/>
                </a:cubicBezTo>
                <a:cubicBezTo>
                  <a:pt x="104" y="566"/>
                  <a:pt x="15" y="655"/>
                  <a:pt x="15" y="764"/>
                </a:cubicBezTo>
                <a:cubicBezTo>
                  <a:pt x="15" y="854"/>
                  <a:pt x="75" y="930"/>
                  <a:pt x="157" y="955"/>
                </a:cubicBezTo>
                <a:cubicBezTo>
                  <a:pt x="157" y="1799"/>
                  <a:pt x="157" y="1799"/>
                  <a:pt x="157" y="1799"/>
                </a:cubicBezTo>
                <a:cubicBezTo>
                  <a:pt x="67" y="1818"/>
                  <a:pt x="0" y="1898"/>
                  <a:pt x="0" y="1993"/>
                </a:cubicBezTo>
                <a:cubicBezTo>
                  <a:pt x="0" y="2103"/>
                  <a:pt x="89" y="2192"/>
                  <a:pt x="199" y="2192"/>
                </a:cubicBezTo>
                <a:cubicBezTo>
                  <a:pt x="289" y="2192"/>
                  <a:pt x="365" y="2132"/>
                  <a:pt x="389" y="2050"/>
                </a:cubicBezTo>
                <a:cubicBezTo>
                  <a:pt x="514" y="2050"/>
                  <a:pt x="514" y="2050"/>
                  <a:pt x="514" y="2050"/>
                </a:cubicBezTo>
                <a:cubicBezTo>
                  <a:pt x="538" y="2132"/>
                  <a:pt x="615" y="2192"/>
                  <a:pt x="704" y="2192"/>
                </a:cubicBezTo>
                <a:cubicBezTo>
                  <a:pt x="814" y="2192"/>
                  <a:pt x="903" y="2103"/>
                  <a:pt x="903" y="1993"/>
                </a:cubicBezTo>
                <a:cubicBezTo>
                  <a:pt x="903" y="1968"/>
                  <a:pt x="898" y="1944"/>
                  <a:pt x="890" y="1922"/>
                </a:cubicBezTo>
                <a:lnTo>
                  <a:pt x="1133" y="1678"/>
                </a:lnTo>
                <a:close/>
                <a:moveTo>
                  <a:pt x="1177" y="1414"/>
                </a:moveTo>
                <a:cubicBezTo>
                  <a:pt x="1216" y="1414"/>
                  <a:pt x="1247" y="1445"/>
                  <a:pt x="1247" y="1484"/>
                </a:cubicBezTo>
                <a:cubicBezTo>
                  <a:pt x="1247" y="1523"/>
                  <a:pt x="1216" y="1555"/>
                  <a:pt x="1177" y="1555"/>
                </a:cubicBezTo>
                <a:cubicBezTo>
                  <a:pt x="1138" y="1555"/>
                  <a:pt x="1106" y="1523"/>
                  <a:pt x="1106" y="1484"/>
                </a:cubicBezTo>
                <a:cubicBezTo>
                  <a:pt x="1106" y="1445"/>
                  <a:pt x="1138" y="1414"/>
                  <a:pt x="1177" y="1414"/>
                </a:cubicBezTo>
                <a:close/>
                <a:moveTo>
                  <a:pt x="199" y="2064"/>
                </a:moveTo>
                <a:cubicBezTo>
                  <a:pt x="160" y="2064"/>
                  <a:pt x="128" y="2032"/>
                  <a:pt x="128" y="1993"/>
                </a:cubicBezTo>
                <a:cubicBezTo>
                  <a:pt x="128" y="1954"/>
                  <a:pt x="160" y="1922"/>
                  <a:pt x="199" y="1922"/>
                </a:cubicBezTo>
                <a:cubicBezTo>
                  <a:pt x="238" y="1922"/>
                  <a:pt x="270" y="1954"/>
                  <a:pt x="270" y="1993"/>
                </a:cubicBezTo>
                <a:cubicBezTo>
                  <a:pt x="270" y="2032"/>
                  <a:pt x="238" y="2064"/>
                  <a:pt x="199" y="2064"/>
                </a:cubicBezTo>
                <a:close/>
                <a:moveTo>
                  <a:pt x="214" y="835"/>
                </a:moveTo>
                <a:cubicBezTo>
                  <a:pt x="175" y="835"/>
                  <a:pt x="143" y="803"/>
                  <a:pt x="143" y="764"/>
                </a:cubicBezTo>
                <a:cubicBezTo>
                  <a:pt x="143" y="725"/>
                  <a:pt x="175" y="694"/>
                  <a:pt x="214" y="694"/>
                </a:cubicBezTo>
                <a:cubicBezTo>
                  <a:pt x="253" y="694"/>
                  <a:pt x="284" y="725"/>
                  <a:pt x="284" y="764"/>
                </a:cubicBezTo>
                <a:cubicBezTo>
                  <a:pt x="284" y="803"/>
                  <a:pt x="253" y="835"/>
                  <a:pt x="214" y="835"/>
                </a:cubicBezTo>
                <a:close/>
                <a:moveTo>
                  <a:pt x="704" y="2064"/>
                </a:moveTo>
                <a:cubicBezTo>
                  <a:pt x="665" y="2064"/>
                  <a:pt x="634" y="2032"/>
                  <a:pt x="634" y="1993"/>
                </a:cubicBezTo>
                <a:cubicBezTo>
                  <a:pt x="634" y="1954"/>
                  <a:pt x="665" y="1922"/>
                  <a:pt x="704" y="1922"/>
                </a:cubicBezTo>
                <a:cubicBezTo>
                  <a:pt x="743" y="1922"/>
                  <a:pt x="775" y="1954"/>
                  <a:pt x="775" y="1993"/>
                </a:cubicBezTo>
                <a:cubicBezTo>
                  <a:pt x="775" y="2032"/>
                  <a:pt x="743" y="2064"/>
                  <a:pt x="704" y="2064"/>
                </a:cubicBezTo>
                <a:close/>
              </a:path>
            </a:pathLst>
          </a:custGeom>
          <a:solidFill>
            <a:schemeClr val="accent1"/>
          </a:solidFill>
          <a:ln>
            <a:noFill/>
          </a:ln>
        </p:spPr>
        <p:txBody>
          <a:bodyPr vert="horz" wrap="square" lIns="82305" tIns="41153" rIns="82305" bIns="41153" numCol="1" anchor="t" anchorCtr="0" compatLnSpc="1">
            <a:prstTxWarp prst="textNoShape">
              <a:avLst/>
            </a:prstTxWarp>
          </a:bodyPr>
          <a:lstStyle/>
          <a:p>
            <a:endParaRPr lang="en-US" sz="1600"/>
          </a:p>
        </p:txBody>
      </p:sp>
      <p:sp>
        <p:nvSpPr>
          <p:cNvPr id="199" name="Freeform 84"/>
          <p:cNvSpPr>
            <a:spLocks noEditPoints="1"/>
          </p:cNvSpPr>
          <p:nvPr/>
        </p:nvSpPr>
        <p:spPr bwMode="black">
          <a:xfrm>
            <a:off x="5607279" y="2589757"/>
            <a:ext cx="1020935" cy="1220442"/>
          </a:xfrm>
          <a:custGeom>
            <a:avLst/>
            <a:gdLst>
              <a:gd name="T0" fmla="*/ 604 w 1838"/>
              <a:gd name="T1" fmla="*/ 253 h 2192"/>
              <a:gd name="T2" fmla="*/ 1159 w 1838"/>
              <a:gd name="T3" fmla="*/ 963 h 2192"/>
              <a:gd name="T4" fmla="*/ 1105 w 1838"/>
              <a:gd name="T5" fmla="*/ 573 h 2192"/>
              <a:gd name="T6" fmla="*/ 214 w 1838"/>
              <a:gd name="T7" fmla="*/ 0 h 2192"/>
              <a:gd name="T8" fmla="*/ 1159 w 1838"/>
              <a:gd name="T9" fmla="*/ 694 h 2192"/>
              <a:gd name="T10" fmla="*/ 1088 w 1838"/>
              <a:gd name="T11" fmla="*/ 764 h 2192"/>
              <a:gd name="T12" fmla="*/ 284 w 1838"/>
              <a:gd name="T13" fmla="*/ 198 h 2192"/>
              <a:gd name="T14" fmla="*/ 214 w 1838"/>
              <a:gd name="T15" fmla="*/ 128 h 2192"/>
              <a:gd name="T16" fmla="*/ 1443 w 1838"/>
              <a:gd name="T17" fmla="*/ 262 h 2192"/>
              <a:gd name="T18" fmla="*/ 1309 w 1838"/>
              <a:gd name="T19" fmla="*/ 1063 h 2192"/>
              <a:gd name="T20" fmla="*/ 903 w 1838"/>
              <a:gd name="T21" fmla="*/ 764 h 2192"/>
              <a:gd name="T22" fmla="*/ 639 w 1838"/>
              <a:gd name="T23" fmla="*/ 952 h 2192"/>
              <a:gd name="T24" fmla="*/ 704 w 1838"/>
              <a:gd name="T25" fmla="*/ 1683 h 2192"/>
              <a:gd name="T26" fmla="*/ 767 w 1838"/>
              <a:gd name="T27" fmla="*/ 1191 h 2192"/>
              <a:gd name="T28" fmla="*/ 1683 w 1838"/>
              <a:gd name="T29" fmla="*/ 390 h 2192"/>
              <a:gd name="T30" fmla="*/ 1443 w 1838"/>
              <a:gd name="T31" fmla="*/ 134 h 2192"/>
              <a:gd name="T32" fmla="*/ 960 w 1838"/>
              <a:gd name="T33" fmla="*/ 198 h 2192"/>
              <a:gd name="T34" fmla="*/ 704 w 1838"/>
              <a:gd name="T35" fmla="*/ 1555 h 2192"/>
              <a:gd name="T36" fmla="*/ 775 w 1838"/>
              <a:gd name="T37" fmla="*/ 1484 h 2192"/>
              <a:gd name="T38" fmla="*/ 704 w 1838"/>
              <a:gd name="T39" fmla="*/ 694 h 2192"/>
              <a:gd name="T40" fmla="*/ 1631 w 1838"/>
              <a:gd name="T41" fmla="*/ 128 h 2192"/>
              <a:gd name="T42" fmla="*/ 1560 w 1838"/>
              <a:gd name="T43" fmla="*/ 198 h 2192"/>
              <a:gd name="T44" fmla="*/ 1230 w 1838"/>
              <a:gd name="T45" fmla="*/ 198 h 2192"/>
              <a:gd name="T46" fmla="*/ 1159 w 1838"/>
              <a:gd name="T47" fmla="*/ 128 h 2192"/>
              <a:gd name="T48" fmla="*/ 1823 w 1838"/>
              <a:gd name="T49" fmla="*/ 1484 h 2192"/>
              <a:gd name="T50" fmla="*/ 1553 w 1838"/>
              <a:gd name="T51" fmla="*/ 1670 h 2192"/>
              <a:gd name="T52" fmla="*/ 1362 w 1838"/>
              <a:gd name="T53" fmla="*/ 1922 h 2192"/>
              <a:gd name="T54" fmla="*/ 1177 w 1838"/>
              <a:gd name="T55" fmla="*/ 2192 h 2192"/>
              <a:gd name="T56" fmla="*/ 1639 w 1838"/>
              <a:gd name="T57" fmla="*/ 2192 h 2192"/>
              <a:gd name="T58" fmla="*/ 1177 w 1838"/>
              <a:gd name="T59" fmla="*/ 2064 h 2192"/>
              <a:gd name="T60" fmla="*/ 1247 w 1838"/>
              <a:gd name="T61" fmla="*/ 1993 h 2192"/>
              <a:gd name="T62" fmla="*/ 1695 w 1838"/>
              <a:gd name="T63" fmla="*/ 1484 h 2192"/>
              <a:gd name="T64" fmla="*/ 1624 w 1838"/>
              <a:gd name="T65" fmla="*/ 1414 h 2192"/>
              <a:gd name="T66" fmla="*/ 1639 w 1838"/>
              <a:gd name="T67" fmla="*/ 1922 h 2192"/>
              <a:gd name="T68" fmla="*/ 1133 w 1838"/>
              <a:gd name="T69" fmla="*/ 1678 h 2192"/>
              <a:gd name="T70" fmla="*/ 1177 w 1838"/>
              <a:gd name="T71" fmla="*/ 1286 h 2192"/>
              <a:gd name="T72" fmla="*/ 807 w 1838"/>
              <a:gd name="T73" fmla="*/ 1823 h 2192"/>
              <a:gd name="T74" fmla="*/ 384 w 1838"/>
              <a:gd name="T75" fmla="*/ 1922 h 2192"/>
              <a:gd name="T76" fmla="*/ 412 w 1838"/>
              <a:gd name="T77" fmla="*/ 764 h 2192"/>
              <a:gd name="T78" fmla="*/ 157 w 1838"/>
              <a:gd name="T79" fmla="*/ 955 h 2192"/>
              <a:gd name="T80" fmla="*/ 199 w 1838"/>
              <a:gd name="T81" fmla="*/ 2192 h 2192"/>
              <a:gd name="T82" fmla="*/ 704 w 1838"/>
              <a:gd name="T83" fmla="*/ 2192 h 2192"/>
              <a:gd name="T84" fmla="*/ 1133 w 1838"/>
              <a:gd name="T85" fmla="*/ 1678 h 2192"/>
              <a:gd name="T86" fmla="*/ 1177 w 1838"/>
              <a:gd name="T87" fmla="*/ 1555 h 2192"/>
              <a:gd name="T88" fmla="*/ 199 w 1838"/>
              <a:gd name="T89" fmla="*/ 2064 h 2192"/>
              <a:gd name="T90" fmla="*/ 270 w 1838"/>
              <a:gd name="T91" fmla="*/ 1993 h 2192"/>
              <a:gd name="T92" fmla="*/ 143 w 1838"/>
              <a:gd name="T93" fmla="*/ 764 h 2192"/>
              <a:gd name="T94" fmla="*/ 214 w 1838"/>
              <a:gd name="T95" fmla="*/ 835 h 2192"/>
              <a:gd name="T96" fmla="*/ 704 w 1838"/>
              <a:gd name="T97" fmla="*/ 1922 h 2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838" h="2192">
                <a:moveTo>
                  <a:pt x="214" y="397"/>
                </a:moveTo>
                <a:cubicBezTo>
                  <a:pt x="304" y="397"/>
                  <a:pt x="381" y="336"/>
                  <a:pt x="405" y="253"/>
                </a:cubicBezTo>
                <a:cubicBezTo>
                  <a:pt x="604" y="253"/>
                  <a:pt x="604" y="253"/>
                  <a:pt x="604" y="253"/>
                </a:cubicBezTo>
                <a:cubicBezTo>
                  <a:pt x="998" y="647"/>
                  <a:pt x="998" y="647"/>
                  <a:pt x="998" y="647"/>
                </a:cubicBezTo>
                <a:cubicBezTo>
                  <a:pt x="974" y="680"/>
                  <a:pt x="960" y="720"/>
                  <a:pt x="960" y="764"/>
                </a:cubicBezTo>
                <a:cubicBezTo>
                  <a:pt x="960" y="874"/>
                  <a:pt x="1049" y="963"/>
                  <a:pt x="1159" y="963"/>
                </a:cubicBezTo>
                <a:cubicBezTo>
                  <a:pt x="1268" y="963"/>
                  <a:pt x="1358" y="874"/>
                  <a:pt x="1358" y="764"/>
                </a:cubicBezTo>
                <a:cubicBezTo>
                  <a:pt x="1358" y="655"/>
                  <a:pt x="1268" y="566"/>
                  <a:pt x="1159" y="566"/>
                </a:cubicBezTo>
                <a:cubicBezTo>
                  <a:pt x="1140" y="566"/>
                  <a:pt x="1122" y="568"/>
                  <a:pt x="1105" y="573"/>
                </a:cubicBezTo>
                <a:cubicBezTo>
                  <a:pt x="657" y="125"/>
                  <a:pt x="657" y="125"/>
                  <a:pt x="657" y="125"/>
                </a:cubicBezTo>
                <a:cubicBezTo>
                  <a:pt x="398" y="125"/>
                  <a:pt x="398" y="125"/>
                  <a:pt x="398" y="125"/>
                </a:cubicBezTo>
                <a:cubicBezTo>
                  <a:pt x="369" y="51"/>
                  <a:pt x="297" y="0"/>
                  <a:pt x="214" y="0"/>
                </a:cubicBezTo>
                <a:cubicBezTo>
                  <a:pt x="104" y="0"/>
                  <a:pt x="15" y="89"/>
                  <a:pt x="15" y="198"/>
                </a:cubicBezTo>
                <a:cubicBezTo>
                  <a:pt x="15" y="308"/>
                  <a:pt x="104" y="397"/>
                  <a:pt x="214" y="397"/>
                </a:cubicBezTo>
                <a:close/>
                <a:moveTo>
                  <a:pt x="1159" y="694"/>
                </a:moveTo>
                <a:cubicBezTo>
                  <a:pt x="1198" y="694"/>
                  <a:pt x="1230" y="725"/>
                  <a:pt x="1230" y="764"/>
                </a:cubicBezTo>
                <a:cubicBezTo>
                  <a:pt x="1230" y="803"/>
                  <a:pt x="1198" y="835"/>
                  <a:pt x="1159" y="835"/>
                </a:cubicBezTo>
                <a:cubicBezTo>
                  <a:pt x="1120" y="835"/>
                  <a:pt x="1088" y="803"/>
                  <a:pt x="1088" y="764"/>
                </a:cubicBezTo>
                <a:cubicBezTo>
                  <a:pt x="1088" y="725"/>
                  <a:pt x="1120" y="694"/>
                  <a:pt x="1159" y="694"/>
                </a:cubicBezTo>
                <a:close/>
                <a:moveTo>
                  <a:pt x="214" y="128"/>
                </a:moveTo>
                <a:cubicBezTo>
                  <a:pt x="253" y="128"/>
                  <a:pt x="284" y="159"/>
                  <a:pt x="284" y="198"/>
                </a:cubicBezTo>
                <a:cubicBezTo>
                  <a:pt x="284" y="237"/>
                  <a:pt x="253" y="269"/>
                  <a:pt x="214" y="269"/>
                </a:cubicBezTo>
                <a:cubicBezTo>
                  <a:pt x="175" y="269"/>
                  <a:pt x="143" y="237"/>
                  <a:pt x="143" y="198"/>
                </a:cubicBezTo>
                <a:cubicBezTo>
                  <a:pt x="143" y="159"/>
                  <a:pt x="175" y="128"/>
                  <a:pt x="214" y="128"/>
                </a:cubicBezTo>
                <a:close/>
                <a:moveTo>
                  <a:pt x="1159" y="397"/>
                </a:moveTo>
                <a:cubicBezTo>
                  <a:pt x="1246" y="397"/>
                  <a:pt x="1320" y="341"/>
                  <a:pt x="1347" y="262"/>
                </a:cubicBezTo>
                <a:cubicBezTo>
                  <a:pt x="1443" y="262"/>
                  <a:pt x="1443" y="262"/>
                  <a:pt x="1443" y="262"/>
                </a:cubicBezTo>
                <a:cubicBezTo>
                  <a:pt x="1461" y="317"/>
                  <a:pt x="1503" y="360"/>
                  <a:pt x="1555" y="382"/>
                </a:cubicBezTo>
                <a:cubicBezTo>
                  <a:pt x="1555" y="817"/>
                  <a:pt x="1555" y="817"/>
                  <a:pt x="1555" y="817"/>
                </a:cubicBezTo>
                <a:cubicBezTo>
                  <a:pt x="1309" y="1063"/>
                  <a:pt x="1309" y="1063"/>
                  <a:pt x="1309" y="1063"/>
                </a:cubicBezTo>
                <a:cubicBezTo>
                  <a:pt x="767" y="1063"/>
                  <a:pt x="767" y="1063"/>
                  <a:pt x="767" y="1063"/>
                </a:cubicBezTo>
                <a:cubicBezTo>
                  <a:pt x="767" y="953"/>
                  <a:pt x="767" y="953"/>
                  <a:pt x="767" y="953"/>
                </a:cubicBezTo>
                <a:cubicBezTo>
                  <a:pt x="846" y="927"/>
                  <a:pt x="903" y="852"/>
                  <a:pt x="903" y="764"/>
                </a:cubicBezTo>
                <a:cubicBezTo>
                  <a:pt x="903" y="655"/>
                  <a:pt x="814" y="566"/>
                  <a:pt x="704" y="566"/>
                </a:cubicBezTo>
                <a:cubicBezTo>
                  <a:pt x="595" y="566"/>
                  <a:pt x="506" y="655"/>
                  <a:pt x="506" y="764"/>
                </a:cubicBezTo>
                <a:cubicBezTo>
                  <a:pt x="506" y="851"/>
                  <a:pt x="561" y="925"/>
                  <a:pt x="639" y="952"/>
                </a:cubicBezTo>
                <a:cubicBezTo>
                  <a:pt x="639" y="1297"/>
                  <a:pt x="639" y="1297"/>
                  <a:pt x="639" y="1297"/>
                </a:cubicBezTo>
                <a:cubicBezTo>
                  <a:pt x="561" y="1324"/>
                  <a:pt x="506" y="1398"/>
                  <a:pt x="506" y="1484"/>
                </a:cubicBezTo>
                <a:cubicBezTo>
                  <a:pt x="506" y="1594"/>
                  <a:pt x="595" y="1683"/>
                  <a:pt x="704" y="1683"/>
                </a:cubicBezTo>
                <a:cubicBezTo>
                  <a:pt x="814" y="1683"/>
                  <a:pt x="903" y="1594"/>
                  <a:pt x="903" y="1484"/>
                </a:cubicBezTo>
                <a:cubicBezTo>
                  <a:pt x="903" y="1397"/>
                  <a:pt x="846" y="1322"/>
                  <a:pt x="767" y="1296"/>
                </a:cubicBezTo>
                <a:cubicBezTo>
                  <a:pt x="767" y="1191"/>
                  <a:pt x="767" y="1191"/>
                  <a:pt x="767" y="1191"/>
                </a:cubicBezTo>
                <a:cubicBezTo>
                  <a:pt x="1362" y="1191"/>
                  <a:pt x="1362" y="1191"/>
                  <a:pt x="1362" y="1191"/>
                </a:cubicBezTo>
                <a:cubicBezTo>
                  <a:pt x="1683" y="870"/>
                  <a:pt x="1683" y="870"/>
                  <a:pt x="1683" y="870"/>
                </a:cubicBezTo>
                <a:cubicBezTo>
                  <a:pt x="1683" y="390"/>
                  <a:pt x="1683" y="390"/>
                  <a:pt x="1683" y="390"/>
                </a:cubicBezTo>
                <a:cubicBezTo>
                  <a:pt x="1768" y="367"/>
                  <a:pt x="1830" y="290"/>
                  <a:pt x="1830" y="198"/>
                </a:cubicBezTo>
                <a:cubicBezTo>
                  <a:pt x="1830" y="89"/>
                  <a:pt x="1740" y="0"/>
                  <a:pt x="1631" y="0"/>
                </a:cubicBezTo>
                <a:cubicBezTo>
                  <a:pt x="1544" y="0"/>
                  <a:pt x="1469" y="56"/>
                  <a:pt x="1443" y="134"/>
                </a:cubicBezTo>
                <a:cubicBezTo>
                  <a:pt x="1347" y="134"/>
                  <a:pt x="1347" y="134"/>
                  <a:pt x="1347" y="134"/>
                </a:cubicBezTo>
                <a:cubicBezTo>
                  <a:pt x="1320" y="56"/>
                  <a:pt x="1246" y="0"/>
                  <a:pt x="1159" y="0"/>
                </a:cubicBezTo>
                <a:cubicBezTo>
                  <a:pt x="1049" y="0"/>
                  <a:pt x="960" y="89"/>
                  <a:pt x="960" y="198"/>
                </a:cubicBezTo>
                <a:cubicBezTo>
                  <a:pt x="960" y="308"/>
                  <a:pt x="1049" y="397"/>
                  <a:pt x="1159" y="397"/>
                </a:cubicBezTo>
                <a:close/>
                <a:moveTo>
                  <a:pt x="775" y="1484"/>
                </a:moveTo>
                <a:cubicBezTo>
                  <a:pt x="775" y="1523"/>
                  <a:pt x="743" y="1555"/>
                  <a:pt x="704" y="1555"/>
                </a:cubicBezTo>
                <a:cubicBezTo>
                  <a:pt x="665" y="1555"/>
                  <a:pt x="634" y="1523"/>
                  <a:pt x="634" y="1484"/>
                </a:cubicBezTo>
                <a:cubicBezTo>
                  <a:pt x="634" y="1445"/>
                  <a:pt x="665" y="1414"/>
                  <a:pt x="704" y="1414"/>
                </a:cubicBezTo>
                <a:cubicBezTo>
                  <a:pt x="743" y="1414"/>
                  <a:pt x="775" y="1445"/>
                  <a:pt x="775" y="1484"/>
                </a:cubicBezTo>
                <a:close/>
                <a:moveTo>
                  <a:pt x="704" y="835"/>
                </a:moveTo>
                <a:cubicBezTo>
                  <a:pt x="665" y="835"/>
                  <a:pt x="634" y="803"/>
                  <a:pt x="634" y="764"/>
                </a:cubicBezTo>
                <a:cubicBezTo>
                  <a:pt x="634" y="725"/>
                  <a:pt x="665" y="694"/>
                  <a:pt x="704" y="694"/>
                </a:cubicBezTo>
                <a:cubicBezTo>
                  <a:pt x="743" y="694"/>
                  <a:pt x="775" y="725"/>
                  <a:pt x="775" y="764"/>
                </a:cubicBezTo>
                <a:cubicBezTo>
                  <a:pt x="775" y="803"/>
                  <a:pt x="743" y="835"/>
                  <a:pt x="704" y="835"/>
                </a:cubicBezTo>
                <a:close/>
                <a:moveTo>
                  <a:pt x="1631" y="128"/>
                </a:moveTo>
                <a:cubicBezTo>
                  <a:pt x="1670" y="128"/>
                  <a:pt x="1702" y="159"/>
                  <a:pt x="1702" y="198"/>
                </a:cubicBezTo>
                <a:cubicBezTo>
                  <a:pt x="1702" y="237"/>
                  <a:pt x="1670" y="269"/>
                  <a:pt x="1631" y="269"/>
                </a:cubicBezTo>
                <a:cubicBezTo>
                  <a:pt x="1592" y="269"/>
                  <a:pt x="1560" y="237"/>
                  <a:pt x="1560" y="198"/>
                </a:cubicBezTo>
                <a:cubicBezTo>
                  <a:pt x="1560" y="159"/>
                  <a:pt x="1592" y="128"/>
                  <a:pt x="1631" y="128"/>
                </a:cubicBezTo>
                <a:close/>
                <a:moveTo>
                  <a:pt x="1159" y="128"/>
                </a:moveTo>
                <a:cubicBezTo>
                  <a:pt x="1198" y="128"/>
                  <a:pt x="1230" y="159"/>
                  <a:pt x="1230" y="198"/>
                </a:cubicBezTo>
                <a:cubicBezTo>
                  <a:pt x="1230" y="237"/>
                  <a:pt x="1198" y="269"/>
                  <a:pt x="1159" y="269"/>
                </a:cubicBezTo>
                <a:cubicBezTo>
                  <a:pt x="1120" y="269"/>
                  <a:pt x="1088" y="237"/>
                  <a:pt x="1088" y="198"/>
                </a:cubicBezTo>
                <a:cubicBezTo>
                  <a:pt x="1088" y="159"/>
                  <a:pt x="1120" y="128"/>
                  <a:pt x="1159" y="128"/>
                </a:cubicBezTo>
                <a:close/>
                <a:moveTo>
                  <a:pt x="1681" y="1799"/>
                </a:moveTo>
                <a:cubicBezTo>
                  <a:pt x="1681" y="1675"/>
                  <a:pt x="1681" y="1675"/>
                  <a:pt x="1681" y="1675"/>
                </a:cubicBezTo>
                <a:cubicBezTo>
                  <a:pt x="1763" y="1650"/>
                  <a:pt x="1823" y="1574"/>
                  <a:pt x="1823" y="1484"/>
                </a:cubicBezTo>
                <a:cubicBezTo>
                  <a:pt x="1823" y="1375"/>
                  <a:pt x="1734" y="1286"/>
                  <a:pt x="1624" y="1286"/>
                </a:cubicBezTo>
                <a:cubicBezTo>
                  <a:pt x="1514" y="1286"/>
                  <a:pt x="1425" y="1375"/>
                  <a:pt x="1425" y="1484"/>
                </a:cubicBezTo>
                <a:cubicBezTo>
                  <a:pt x="1425" y="1569"/>
                  <a:pt x="1478" y="1641"/>
                  <a:pt x="1553" y="1670"/>
                </a:cubicBezTo>
                <a:cubicBezTo>
                  <a:pt x="1553" y="1814"/>
                  <a:pt x="1553" y="1814"/>
                  <a:pt x="1553" y="1814"/>
                </a:cubicBezTo>
                <a:cubicBezTo>
                  <a:pt x="1507" y="1836"/>
                  <a:pt x="1472" y="1874"/>
                  <a:pt x="1453" y="1922"/>
                </a:cubicBezTo>
                <a:cubicBezTo>
                  <a:pt x="1362" y="1922"/>
                  <a:pt x="1362" y="1922"/>
                  <a:pt x="1362" y="1922"/>
                </a:cubicBezTo>
                <a:cubicBezTo>
                  <a:pt x="1333" y="1847"/>
                  <a:pt x="1261" y="1794"/>
                  <a:pt x="1177" y="1794"/>
                </a:cubicBezTo>
                <a:cubicBezTo>
                  <a:pt x="1067" y="1794"/>
                  <a:pt x="978" y="1883"/>
                  <a:pt x="978" y="1993"/>
                </a:cubicBezTo>
                <a:cubicBezTo>
                  <a:pt x="978" y="2103"/>
                  <a:pt x="1067" y="2192"/>
                  <a:pt x="1177" y="2192"/>
                </a:cubicBezTo>
                <a:cubicBezTo>
                  <a:pt x="1266" y="2192"/>
                  <a:pt x="1343" y="2132"/>
                  <a:pt x="1367" y="2050"/>
                </a:cubicBezTo>
                <a:cubicBezTo>
                  <a:pt x="1448" y="2050"/>
                  <a:pt x="1448" y="2050"/>
                  <a:pt x="1448" y="2050"/>
                </a:cubicBezTo>
                <a:cubicBezTo>
                  <a:pt x="1473" y="2132"/>
                  <a:pt x="1549" y="2192"/>
                  <a:pt x="1639" y="2192"/>
                </a:cubicBezTo>
                <a:cubicBezTo>
                  <a:pt x="1748" y="2192"/>
                  <a:pt x="1838" y="2103"/>
                  <a:pt x="1838" y="1993"/>
                </a:cubicBezTo>
                <a:cubicBezTo>
                  <a:pt x="1838" y="1898"/>
                  <a:pt x="1770" y="1818"/>
                  <a:pt x="1681" y="1799"/>
                </a:cubicBezTo>
                <a:close/>
                <a:moveTo>
                  <a:pt x="1177" y="2064"/>
                </a:moveTo>
                <a:cubicBezTo>
                  <a:pt x="1138" y="2064"/>
                  <a:pt x="1106" y="2032"/>
                  <a:pt x="1106" y="1993"/>
                </a:cubicBezTo>
                <a:cubicBezTo>
                  <a:pt x="1106" y="1954"/>
                  <a:pt x="1138" y="1922"/>
                  <a:pt x="1177" y="1922"/>
                </a:cubicBezTo>
                <a:cubicBezTo>
                  <a:pt x="1216" y="1922"/>
                  <a:pt x="1247" y="1954"/>
                  <a:pt x="1247" y="1993"/>
                </a:cubicBezTo>
                <a:cubicBezTo>
                  <a:pt x="1247" y="2032"/>
                  <a:pt x="1216" y="2064"/>
                  <a:pt x="1177" y="2064"/>
                </a:cubicBezTo>
                <a:close/>
                <a:moveTo>
                  <a:pt x="1624" y="1414"/>
                </a:moveTo>
                <a:cubicBezTo>
                  <a:pt x="1663" y="1414"/>
                  <a:pt x="1695" y="1445"/>
                  <a:pt x="1695" y="1484"/>
                </a:cubicBezTo>
                <a:cubicBezTo>
                  <a:pt x="1695" y="1523"/>
                  <a:pt x="1663" y="1555"/>
                  <a:pt x="1624" y="1555"/>
                </a:cubicBezTo>
                <a:cubicBezTo>
                  <a:pt x="1585" y="1555"/>
                  <a:pt x="1553" y="1523"/>
                  <a:pt x="1553" y="1484"/>
                </a:cubicBezTo>
                <a:cubicBezTo>
                  <a:pt x="1553" y="1445"/>
                  <a:pt x="1585" y="1414"/>
                  <a:pt x="1624" y="1414"/>
                </a:cubicBezTo>
                <a:close/>
                <a:moveTo>
                  <a:pt x="1639" y="2064"/>
                </a:moveTo>
                <a:cubicBezTo>
                  <a:pt x="1600" y="2064"/>
                  <a:pt x="1568" y="2032"/>
                  <a:pt x="1568" y="1993"/>
                </a:cubicBezTo>
                <a:cubicBezTo>
                  <a:pt x="1568" y="1954"/>
                  <a:pt x="1600" y="1922"/>
                  <a:pt x="1639" y="1922"/>
                </a:cubicBezTo>
                <a:cubicBezTo>
                  <a:pt x="1678" y="1922"/>
                  <a:pt x="1710" y="1954"/>
                  <a:pt x="1710" y="1993"/>
                </a:cubicBezTo>
                <a:cubicBezTo>
                  <a:pt x="1710" y="2032"/>
                  <a:pt x="1678" y="2064"/>
                  <a:pt x="1639" y="2064"/>
                </a:cubicBezTo>
                <a:close/>
                <a:moveTo>
                  <a:pt x="1133" y="1678"/>
                </a:moveTo>
                <a:cubicBezTo>
                  <a:pt x="1147" y="1681"/>
                  <a:pt x="1162" y="1683"/>
                  <a:pt x="1177" y="1683"/>
                </a:cubicBezTo>
                <a:cubicBezTo>
                  <a:pt x="1286" y="1683"/>
                  <a:pt x="1375" y="1594"/>
                  <a:pt x="1375" y="1484"/>
                </a:cubicBezTo>
                <a:cubicBezTo>
                  <a:pt x="1375" y="1375"/>
                  <a:pt x="1286" y="1286"/>
                  <a:pt x="1177" y="1286"/>
                </a:cubicBezTo>
                <a:cubicBezTo>
                  <a:pt x="1067" y="1286"/>
                  <a:pt x="978" y="1375"/>
                  <a:pt x="978" y="1484"/>
                </a:cubicBezTo>
                <a:cubicBezTo>
                  <a:pt x="978" y="1531"/>
                  <a:pt x="994" y="1575"/>
                  <a:pt x="1022" y="1609"/>
                </a:cubicBezTo>
                <a:cubicBezTo>
                  <a:pt x="807" y="1823"/>
                  <a:pt x="807" y="1823"/>
                  <a:pt x="807" y="1823"/>
                </a:cubicBezTo>
                <a:cubicBezTo>
                  <a:pt x="777" y="1805"/>
                  <a:pt x="742" y="1794"/>
                  <a:pt x="704" y="1794"/>
                </a:cubicBezTo>
                <a:cubicBezTo>
                  <a:pt x="620" y="1794"/>
                  <a:pt x="548" y="1847"/>
                  <a:pt x="519" y="1922"/>
                </a:cubicBezTo>
                <a:cubicBezTo>
                  <a:pt x="384" y="1922"/>
                  <a:pt x="384" y="1922"/>
                  <a:pt x="384" y="1922"/>
                </a:cubicBezTo>
                <a:cubicBezTo>
                  <a:pt x="366" y="1874"/>
                  <a:pt x="330" y="1836"/>
                  <a:pt x="285" y="1814"/>
                </a:cubicBezTo>
                <a:cubicBezTo>
                  <a:pt x="285" y="950"/>
                  <a:pt x="285" y="950"/>
                  <a:pt x="285" y="950"/>
                </a:cubicBezTo>
                <a:cubicBezTo>
                  <a:pt x="359" y="921"/>
                  <a:pt x="412" y="849"/>
                  <a:pt x="412" y="764"/>
                </a:cubicBezTo>
                <a:cubicBezTo>
                  <a:pt x="412" y="655"/>
                  <a:pt x="323" y="566"/>
                  <a:pt x="214" y="566"/>
                </a:cubicBezTo>
                <a:cubicBezTo>
                  <a:pt x="104" y="566"/>
                  <a:pt x="15" y="655"/>
                  <a:pt x="15" y="764"/>
                </a:cubicBezTo>
                <a:cubicBezTo>
                  <a:pt x="15" y="854"/>
                  <a:pt x="75" y="930"/>
                  <a:pt x="157" y="955"/>
                </a:cubicBezTo>
                <a:cubicBezTo>
                  <a:pt x="157" y="1799"/>
                  <a:pt x="157" y="1799"/>
                  <a:pt x="157" y="1799"/>
                </a:cubicBezTo>
                <a:cubicBezTo>
                  <a:pt x="67" y="1818"/>
                  <a:pt x="0" y="1898"/>
                  <a:pt x="0" y="1993"/>
                </a:cubicBezTo>
                <a:cubicBezTo>
                  <a:pt x="0" y="2103"/>
                  <a:pt x="89" y="2192"/>
                  <a:pt x="199" y="2192"/>
                </a:cubicBezTo>
                <a:cubicBezTo>
                  <a:pt x="289" y="2192"/>
                  <a:pt x="365" y="2132"/>
                  <a:pt x="389" y="2050"/>
                </a:cubicBezTo>
                <a:cubicBezTo>
                  <a:pt x="514" y="2050"/>
                  <a:pt x="514" y="2050"/>
                  <a:pt x="514" y="2050"/>
                </a:cubicBezTo>
                <a:cubicBezTo>
                  <a:pt x="538" y="2132"/>
                  <a:pt x="615" y="2192"/>
                  <a:pt x="704" y="2192"/>
                </a:cubicBezTo>
                <a:cubicBezTo>
                  <a:pt x="814" y="2192"/>
                  <a:pt x="903" y="2103"/>
                  <a:pt x="903" y="1993"/>
                </a:cubicBezTo>
                <a:cubicBezTo>
                  <a:pt x="903" y="1968"/>
                  <a:pt x="898" y="1944"/>
                  <a:pt x="890" y="1922"/>
                </a:cubicBezTo>
                <a:lnTo>
                  <a:pt x="1133" y="1678"/>
                </a:lnTo>
                <a:close/>
                <a:moveTo>
                  <a:pt x="1177" y="1414"/>
                </a:moveTo>
                <a:cubicBezTo>
                  <a:pt x="1216" y="1414"/>
                  <a:pt x="1247" y="1445"/>
                  <a:pt x="1247" y="1484"/>
                </a:cubicBezTo>
                <a:cubicBezTo>
                  <a:pt x="1247" y="1523"/>
                  <a:pt x="1216" y="1555"/>
                  <a:pt x="1177" y="1555"/>
                </a:cubicBezTo>
                <a:cubicBezTo>
                  <a:pt x="1138" y="1555"/>
                  <a:pt x="1106" y="1523"/>
                  <a:pt x="1106" y="1484"/>
                </a:cubicBezTo>
                <a:cubicBezTo>
                  <a:pt x="1106" y="1445"/>
                  <a:pt x="1138" y="1414"/>
                  <a:pt x="1177" y="1414"/>
                </a:cubicBezTo>
                <a:close/>
                <a:moveTo>
                  <a:pt x="199" y="2064"/>
                </a:moveTo>
                <a:cubicBezTo>
                  <a:pt x="160" y="2064"/>
                  <a:pt x="128" y="2032"/>
                  <a:pt x="128" y="1993"/>
                </a:cubicBezTo>
                <a:cubicBezTo>
                  <a:pt x="128" y="1954"/>
                  <a:pt x="160" y="1922"/>
                  <a:pt x="199" y="1922"/>
                </a:cubicBezTo>
                <a:cubicBezTo>
                  <a:pt x="238" y="1922"/>
                  <a:pt x="270" y="1954"/>
                  <a:pt x="270" y="1993"/>
                </a:cubicBezTo>
                <a:cubicBezTo>
                  <a:pt x="270" y="2032"/>
                  <a:pt x="238" y="2064"/>
                  <a:pt x="199" y="2064"/>
                </a:cubicBezTo>
                <a:close/>
                <a:moveTo>
                  <a:pt x="214" y="835"/>
                </a:moveTo>
                <a:cubicBezTo>
                  <a:pt x="175" y="835"/>
                  <a:pt x="143" y="803"/>
                  <a:pt x="143" y="764"/>
                </a:cubicBezTo>
                <a:cubicBezTo>
                  <a:pt x="143" y="725"/>
                  <a:pt x="175" y="694"/>
                  <a:pt x="214" y="694"/>
                </a:cubicBezTo>
                <a:cubicBezTo>
                  <a:pt x="253" y="694"/>
                  <a:pt x="284" y="725"/>
                  <a:pt x="284" y="764"/>
                </a:cubicBezTo>
                <a:cubicBezTo>
                  <a:pt x="284" y="803"/>
                  <a:pt x="253" y="835"/>
                  <a:pt x="214" y="835"/>
                </a:cubicBezTo>
                <a:close/>
                <a:moveTo>
                  <a:pt x="704" y="2064"/>
                </a:moveTo>
                <a:cubicBezTo>
                  <a:pt x="665" y="2064"/>
                  <a:pt x="634" y="2032"/>
                  <a:pt x="634" y="1993"/>
                </a:cubicBezTo>
                <a:cubicBezTo>
                  <a:pt x="634" y="1954"/>
                  <a:pt x="665" y="1922"/>
                  <a:pt x="704" y="1922"/>
                </a:cubicBezTo>
                <a:cubicBezTo>
                  <a:pt x="743" y="1922"/>
                  <a:pt x="775" y="1954"/>
                  <a:pt x="775" y="1993"/>
                </a:cubicBezTo>
                <a:cubicBezTo>
                  <a:pt x="775" y="2032"/>
                  <a:pt x="743" y="2064"/>
                  <a:pt x="704" y="2064"/>
                </a:cubicBezTo>
                <a:close/>
              </a:path>
            </a:pathLst>
          </a:custGeom>
          <a:solidFill>
            <a:schemeClr val="accent1"/>
          </a:solidFill>
          <a:ln>
            <a:noFill/>
          </a:ln>
        </p:spPr>
        <p:txBody>
          <a:bodyPr vert="horz" wrap="square" lIns="82305" tIns="41153" rIns="82305" bIns="41153" numCol="1" anchor="t" anchorCtr="0" compatLnSpc="1">
            <a:prstTxWarp prst="textNoShape">
              <a:avLst/>
            </a:prstTxWarp>
          </a:bodyPr>
          <a:lstStyle/>
          <a:p>
            <a:endParaRPr lang="en-US" sz="1600"/>
          </a:p>
        </p:txBody>
      </p:sp>
      <p:sp>
        <p:nvSpPr>
          <p:cNvPr id="200" name="Freeform 84"/>
          <p:cNvSpPr>
            <a:spLocks noEditPoints="1"/>
          </p:cNvSpPr>
          <p:nvPr/>
        </p:nvSpPr>
        <p:spPr bwMode="black">
          <a:xfrm>
            <a:off x="5607279" y="2589757"/>
            <a:ext cx="1020935" cy="1220442"/>
          </a:xfrm>
          <a:custGeom>
            <a:avLst/>
            <a:gdLst>
              <a:gd name="T0" fmla="*/ 604 w 1838"/>
              <a:gd name="T1" fmla="*/ 253 h 2192"/>
              <a:gd name="T2" fmla="*/ 1159 w 1838"/>
              <a:gd name="T3" fmla="*/ 963 h 2192"/>
              <a:gd name="T4" fmla="*/ 1105 w 1838"/>
              <a:gd name="T5" fmla="*/ 573 h 2192"/>
              <a:gd name="T6" fmla="*/ 214 w 1838"/>
              <a:gd name="T7" fmla="*/ 0 h 2192"/>
              <a:gd name="T8" fmla="*/ 1159 w 1838"/>
              <a:gd name="T9" fmla="*/ 694 h 2192"/>
              <a:gd name="T10" fmla="*/ 1088 w 1838"/>
              <a:gd name="T11" fmla="*/ 764 h 2192"/>
              <a:gd name="T12" fmla="*/ 284 w 1838"/>
              <a:gd name="T13" fmla="*/ 198 h 2192"/>
              <a:gd name="T14" fmla="*/ 214 w 1838"/>
              <a:gd name="T15" fmla="*/ 128 h 2192"/>
              <a:gd name="T16" fmla="*/ 1443 w 1838"/>
              <a:gd name="T17" fmla="*/ 262 h 2192"/>
              <a:gd name="T18" fmla="*/ 1309 w 1838"/>
              <a:gd name="T19" fmla="*/ 1063 h 2192"/>
              <a:gd name="T20" fmla="*/ 903 w 1838"/>
              <a:gd name="T21" fmla="*/ 764 h 2192"/>
              <a:gd name="T22" fmla="*/ 639 w 1838"/>
              <a:gd name="T23" fmla="*/ 952 h 2192"/>
              <a:gd name="T24" fmla="*/ 704 w 1838"/>
              <a:gd name="T25" fmla="*/ 1683 h 2192"/>
              <a:gd name="T26" fmla="*/ 767 w 1838"/>
              <a:gd name="T27" fmla="*/ 1191 h 2192"/>
              <a:gd name="T28" fmla="*/ 1683 w 1838"/>
              <a:gd name="T29" fmla="*/ 390 h 2192"/>
              <a:gd name="T30" fmla="*/ 1443 w 1838"/>
              <a:gd name="T31" fmla="*/ 134 h 2192"/>
              <a:gd name="T32" fmla="*/ 960 w 1838"/>
              <a:gd name="T33" fmla="*/ 198 h 2192"/>
              <a:gd name="T34" fmla="*/ 704 w 1838"/>
              <a:gd name="T35" fmla="*/ 1555 h 2192"/>
              <a:gd name="T36" fmla="*/ 775 w 1838"/>
              <a:gd name="T37" fmla="*/ 1484 h 2192"/>
              <a:gd name="T38" fmla="*/ 704 w 1838"/>
              <a:gd name="T39" fmla="*/ 694 h 2192"/>
              <a:gd name="T40" fmla="*/ 1631 w 1838"/>
              <a:gd name="T41" fmla="*/ 128 h 2192"/>
              <a:gd name="T42" fmla="*/ 1560 w 1838"/>
              <a:gd name="T43" fmla="*/ 198 h 2192"/>
              <a:gd name="T44" fmla="*/ 1230 w 1838"/>
              <a:gd name="T45" fmla="*/ 198 h 2192"/>
              <a:gd name="T46" fmla="*/ 1159 w 1838"/>
              <a:gd name="T47" fmla="*/ 128 h 2192"/>
              <a:gd name="T48" fmla="*/ 1823 w 1838"/>
              <a:gd name="T49" fmla="*/ 1484 h 2192"/>
              <a:gd name="T50" fmla="*/ 1553 w 1838"/>
              <a:gd name="T51" fmla="*/ 1670 h 2192"/>
              <a:gd name="T52" fmla="*/ 1362 w 1838"/>
              <a:gd name="T53" fmla="*/ 1922 h 2192"/>
              <a:gd name="T54" fmla="*/ 1177 w 1838"/>
              <a:gd name="T55" fmla="*/ 2192 h 2192"/>
              <a:gd name="T56" fmla="*/ 1639 w 1838"/>
              <a:gd name="T57" fmla="*/ 2192 h 2192"/>
              <a:gd name="T58" fmla="*/ 1177 w 1838"/>
              <a:gd name="T59" fmla="*/ 2064 h 2192"/>
              <a:gd name="T60" fmla="*/ 1247 w 1838"/>
              <a:gd name="T61" fmla="*/ 1993 h 2192"/>
              <a:gd name="T62" fmla="*/ 1695 w 1838"/>
              <a:gd name="T63" fmla="*/ 1484 h 2192"/>
              <a:gd name="T64" fmla="*/ 1624 w 1838"/>
              <a:gd name="T65" fmla="*/ 1414 h 2192"/>
              <a:gd name="T66" fmla="*/ 1639 w 1838"/>
              <a:gd name="T67" fmla="*/ 1922 h 2192"/>
              <a:gd name="T68" fmla="*/ 1133 w 1838"/>
              <a:gd name="T69" fmla="*/ 1678 h 2192"/>
              <a:gd name="T70" fmla="*/ 1177 w 1838"/>
              <a:gd name="T71" fmla="*/ 1286 h 2192"/>
              <a:gd name="T72" fmla="*/ 807 w 1838"/>
              <a:gd name="T73" fmla="*/ 1823 h 2192"/>
              <a:gd name="T74" fmla="*/ 384 w 1838"/>
              <a:gd name="T75" fmla="*/ 1922 h 2192"/>
              <a:gd name="T76" fmla="*/ 412 w 1838"/>
              <a:gd name="T77" fmla="*/ 764 h 2192"/>
              <a:gd name="T78" fmla="*/ 157 w 1838"/>
              <a:gd name="T79" fmla="*/ 955 h 2192"/>
              <a:gd name="T80" fmla="*/ 199 w 1838"/>
              <a:gd name="T81" fmla="*/ 2192 h 2192"/>
              <a:gd name="T82" fmla="*/ 704 w 1838"/>
              <a:gd name="T83" fmla="*/ 2192 h 2192"/>
              <a:gd name="T84" fmla="*/ 1133 w 1838"/>
              <a:gd name="T85" fmla="*/ 1678 h 2192"/>
              <a:gd name="T86" fmla="*/ 1177 w 1838"/>
              <a:gd name="T87" fmla="*/ 1555 h 2192"/>
              <a:gd name="T88" fmla="*/ 199 w 1838"/>
              <a:gd name="T89" fmla="*/ 2064 h 2192"/>
              <a:gd name="T90" fmla="*/ 270 w 1838"/>
              <a:gd name="T91" fmla="*/ 1993 h 2192"/>
              <a:gd name="T92" fmla="*/ 143 w 1838"/>
              <a:gd name="T93" fmla="*/ 764 h 2192"/>
              <a:gd name="T94" fmla="*/ 214 w 1838"/>
              <a:gd name="T95" fmla="*/ 835 h 2192"/>
              <a:gd name="T96" fmla="*/ 704 w 1838"/>
              <a:gd name="T97" fmla="*/ 1922 h 2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838" h="2192">
                <a:moveTo>
                  <a:pt x="214" y="397"/>
                </a:moveTo>
                <a:cubicBezTo>
                  <a:pt x="304" y="397"/>
                  <a:pt x="381" y="336"/>
                  <a:pt x="405" y="253"/>
                </a:cubicBezTo>
                <a:cubicBezTo>
                  <a:pt x="604" y="253"/>
                  <a:pt x="604" y="253"/>
                  <a:pt x="604" y="253"/>
                </a:cubicBezTo>
                <a:cubicBezTo>
                  <a:pt x="998" y="647"/>
                  <a:pt x="998" y="647"/>
                  <a:pt x="998" y="647"/>
                </a:cubicBezTo>
                <a:cubicBezTo>
                  <a:pt x="974" y="680"/>
                  <a:pt x="960" y="720"/>
                  <a:pt x="960" y="764"/>
                </a:cubicBezTo>
                <a:cubicBezTo>
                  <a:pt x="960" y="874"/>
                  <a:pt x="1049" y="963"/>
                  <a:pt x="1159" y="963"/>
                </a:cubicBezTo>
                <a:cubicBezTo>
                  <a:pt x="1268" y="963"/>
                  <a:pt x="1358" y="874"/>
                  <a:pt x="1358" y="764"/>
                </a:cubicBezTo>
                <a:cubicBezTo>
                  <a:pt x="1358" y="655"/>
                  <a:pt x="1268" y="566"/>
                  <a:pt x="1159" y="566"/>
                </a:cubicBezTo>
                <a:cubicBezTo>
                  <a:pt x="1140" y="566"/>
                  <a:pt x="1122" y="568"/>
                  <a:pt x="1105" y="573"/>
                </a:cubicBezTo>
                <a:cubicBezTo>
                  <a:pt x="657" y="125"/>
                  <a:pt x="657" y="125"/>
                  <a:pt x="657" y="125"/>
                </a:cubicBezTo>
                <a:cubicBezTo>
                  <a:pt x="398" y="125"/>
                  <a:pt x="398" y="125"/>
                  <a:pt x="398" y="125"/>
                </a:cubicBezTo>
                <a:cubicBezTo>
                  <a:pt x="369" y="51"/>
                  <a:pt x="297" y="0"/>
                  <a:pt x="214" y="0"/>
                </a:cubicBezTo>
                <a:cubicBezTo>
                  <a:pt x="104" y="0"/>
                  <a:pt x="15" y="89"/>
                  <a:pt x="15" y="198"/>
                </a:cubicBezTo>
                <a:cubicBezTo>
                  <a:pt x="15" y="308"/>
                  <a:pt x="104" y="397"/>
                  <a:pt x="214" y="397"/>
                </a:cubicBezTo>
                <a:close/>
                <a:moveTo>
                  <a:pt x="1159" y="694"/>
                </a:moveTo>
                <a:cubicBezTo>
                  <a:pt x="1198" y="694"/>
                  <a:pt x="1230" y="725"/>
                  <a:pt x="1230" y="764"/>
                </a:cubicBezTo>
                <a:cubicBezTo>
                  <a:pt x="1230" y="803"/>
                  <a:pt x="1198" y="835"/>
                  <a:pt x="1159" y="835"/>
                </a:cubicBezTo>
                <a:cubicBezTo>
                  <a:pt x="1120" y="835"/>
                  <a:pt x="1088" y="803"/>
                  <a:pt x="1088" y="764"/>
                </a:cubicBezTo>
                <a:cubicBezTo>
                  <a:pt x="1088" y="725"/>
                  <a:pt x="1120" y="694"/>
                  <a:pt x="1159" y="694"/>
                </a:cubicBezTo>
                <a:close/>
                <a:moveTo>
                  <a:pt x="214" y="128"/>
                </a:moveTo>
                <a:cubicBezTo>
                  <a:pt x="253" y="128"/>
                  <a:pt x="284" y="159"/>
                  <a:pt x="284" y="198"/>
                </a:cubicBezTo>
                <a:cubicBezTo>
                  <a:pt x="284" y="237"/>
                  <a:pt x="253" y="269"/>
                  <a:pt x="214" y="269"/>
                </a:cubicBezTo>
                <a:cubicBezTo>
                  <a:pt x="175" y="269"/>
                  <a:pt x="143" y="237"/>
                  <a:pt x="143" y="198"/>
                </a:cubicBezTo>
                <a:cubicBezTo>
                  <a:pt x="143" y="159"/>
                  <a:pt x="175" y="128"/>
                  <a:pt x="214" y="128"/>
                </a:cubicBezTo>
                <a:close/>
                <a:moveTo>
                  <a:pt x="1159" y="397"/>
                </a:moveTo>
                <a:cubicBezTo>
                  <a:pt x="1246" y="397"/>
                  <a:pt x="1320" y="341"/>
                  <a:pt x="1347" y="262"/>
                </a:cubicBezTo>
                <a:cubicBezTo>
                  <a:pt x="1443" y="262"/>
                  <a:pt x="1443" y="262"/>
                  <a:pt x="1443" y="262"/>
                </a:cubicBezTo>
                <a:cubicBezTo>
                  <a:pt x="1461" y="317"/>
                  <a:pt x="1503" y="360"/>
                  <a:pt x="1555" y="382"/>
                </a:cubicBezTo>
                <a:cubicBezTo>
                  <a:pt x="1555" y="817"/>
                  <a:pt x="1555" y="817"/>
                  <a:pt x="1555" y="817"/>
                </a:cubicBezTo>
                <a:cubicBezTo>
                  <a:pt x="1309" y="1063"/>
                  <a:pt x="1309" y="1063"/>
                  <a:pt x="1309" y="1063"/>
                </a:cubicBezTo>
                <a:cubicBezTo>
                  <a:pt x="767" y="1063"/>
                  <a:pt x="767" y="1063"/>
                  <a:pt x="767" y="1063"/>
                </a:cubicBezTo>
                <a:cubicBezTo>
                  <a:pt x="767" y="953"/>
                  <a:pt x="767" y="953"/>
                  <a:pt x="767" y="953"/>
                </a:cubicBezTo>
                <a:cubicBezTo>
                  <a:pt x="846" y="927"/>
                  <a:pt x="903" y="852"/>
                  <a:pt x="903" y="764"/>
                </a:cubicBezTo>
                <a:cubicBezTo>
                  <a:pt x="903" y="655"/>
                  <a:pt x="814" y="566"/>
                  <a:pt x="704" y="566"/>
                </a:cubicBezTo>
                <a:cubicBezTo>
                  <a:pt x="595" y="566"/>
                  <a:pt x="506" y="655"/>
                  <a:pt x="506" y="764"/>
                </a:cubicBezTo>
                <a:cubicBezTo>
                  <a:pt x="506" y="851"/>
                  <a:pt x="561" y="925"/>
                  <a:pt x="639" y="952"/>
                </a:cubicBezTo>
                <a:cubicBezTo>
                  <a:pt x="639" y="1297"/>
                  <a:pt x="639" y="1297"/>
                  <a:pt x="639" y="1297"/>
                </a:cubicBezTo>
                <a:cubicBezTo>
                  <a:pt x="561" y="1324"/>
                  <a:pt x="506" y="1398"/>
                  <a:pt x="506" y="1484"/>
                </a:cubicBezTo>
                <a:cubicBezTo>
                  <a:pt x="506" y="1594"/>
                  <a:pt x="595" y="1683"/>
                  <a:pt x="704" y="1683"/>
                </a:cubicBezTo>
                <a:cubicBezTo>
                  <a:pt x="814" y="1683"/>
                  <a:pt x="903" y="1594"/>
                  <a:pt x="903" y="1484"/>
                </a:cubicBezTo>
                <a:cubicBezTo>
                  <a:pt x="903" y="1397"/>
                  <a:pt x="846" y="1322"/>
                  <a:pt x="767" y="1296"/>
                </a:cubicBezTo>
                <a:cubicBezTo>
                  <a:pt x="767" y="1191"/>
                  <a:pt x="767" y="1191"/>
                  <a:pt x="767" y="1191"/>
                </a:cubicBezTo>
                <a:cubicBezTo>
                  <a:pt x="1362" y="1191"/>
                  <a:pt x="1362" y="1191"/>
                  <a:pt x="1362" y="1191"/>
                </a:cubicBezTo>
                <a:cubicBezTo>
                  <a:pt x="1683" y="870"/>
                  <a:pt x="1683" y="870"/>
                  <a:pt x="1683" y="870"/>
                </a:cubicBezTo>
                <a:cubicBezTo>
                  <a:pt x="1683" y="390"/>
                  <a:pt x="1683" y="390"/>
                  <a:pt x="1683" y="390"/>
                </a:cubicBezTo>
                <a:cubicBezTo>
                  <a:pt x="1768" y="367"/>
                  <a:pt x="1830" y="290"/>
                  <a:pt x="1830" y="198"/>
                </a:cubicBezTo>
                <a:cubicBezTo>
                  <a:pt x="1830" y="89"/>
                  <a:pt x="1740" y="0"/>
                  <a:pt x="1631" y="0"/>
                </a:cubicBezTo>
                <a:cubicBezTo>
                  <a:pt x="1544" y="0"/>
                  <a:pt x="1469" y="56"/>
                  <a:pt x="1443" y="134"/>
                </a:cubicBezTo>
                <a:cubicBezTo>
                  <a:pt x="1347" y="134"/>
                  <a:pt x="1347" y="134"/>
                  <a:pt x="1347" y="134"/>
                </a:cubicBezTo>
                <a:cubicBezTo>
                  <a:pt x="1320" y="56"/>
                  <a:pt x="1246" y="0"/>
                  <a:pt x="1159" y="0"/>
                </a:cubicBezTo>
                <a:cubicBezTo>
                  <a:pt x="1049" y="0"/>
                  <a:pt x="960" y="89"/>
                  <a:pt x="960" y="198"/>
                </a:cubicBezTo>
                <a:cubicBezTo>
                  <a:pt x="960" y="308"/>
                  <a:pt x="1049" y="397"/>
                  <a:pt x="1159" y="397"/>
                </a:cubicBezTo>
                <a:close/>
                <a:moveTo>
                  <a:pt x="775" y="1484"/>
                </a:moveTo>
                <a:cubicBezTo>
                  <a:pt x="775" y="1523"/>
                  <a:pt x="743" y="1555"/>
                  <a:pt x="704" y="1555"/>
                </a:cubicBezTo>
                <a:cubicBezTo>
                  <a:pt x="665" y="1555"/>
                  <a:pt x="634" y="1523"/>
                  <a:pt x="634" y="1484"/>
                </a:cubicBezTo>
                <a:cubicBezTo>
                  <a:pt x="634" y="1445"/>
                  <a:pt x="665" y="1414"/>
                  <a:pt x="704" y="1414"/>
                </a:cubicBezTo>
                <a:cubicBezTo>
                  <a:pt x="743" y="1414"/>
                  <a:pt x="775" y="1445"/>
                  <a:pt x="775" y="1484"/>
                </a:cubicBezTo>
                <a:close/>
                <a:moveTo>
                  <a:pt x="704" y="835"/>
                </a:moveTo>
                <a:cubicBezTo>
                  <a:pt x="665" y="835"/>
                  <a:pt x="634" y="803"/>
                  <a:pt x="634" y="764"/>
                </a:cubicBezTo>
                <a:cubicBezTo>
                  <a:pt x="634" y="725"/>
                  <a:pt x="665" y="694"/>
                  <a:pt x="704" y="694"/>
                </a:cubicBezTo>
                <a:cubicBezTo>
                  <a:pt x="743" y="694"/>
                  <a:pt x="775" y="725"/>
                  <a:pt x="775" y="764"/>
                </a:cubicBezTo>
                <a:cubicBezTo>
                  <a:pt x="775" y="803"/>
                  <a:pt x="743" y="835"/>
                  <a:pt x="704" y="835"/>
                </a:cubicBezTo>
                <a:close/>
                <a:moveTo>
                  <a:pt x="1631" y="128"/>
                </a:moveTo>
                <a:cubicBezTo>
                  <a:pt x="1670" y="128"/>
                  <a:pt x="1702" y="159"/>
                  <a:pt x="1702" y="198"/>
                </a:cubicBezTo>
                <a:cubicBezTo>
                  <a:pt x="1702" y="237"/>
                  <a:pt x="1670" y="269"/>
                  <a:pt x="1631" y="269"/>
                </a:cubicBezTo>
                <a:cubicBezTo>
                  <a:pt x="1592" y="269"/>
                  <a:pt x="1560" y="237"/>
                  <a:pt x="1560" y="198"/>
                </a:cubicBezTo>
                <a:cubicBezTo>
                  <a:pt x="1560" y="159"/>
                  <a:pt x="1592" y="128"/>
                  <a:pt x="1631" y="128"/>
                </a:cubicBezTo>
                <a:close/>
                <a:moveTo>
                  <a:pt x="1159" y="128"/>
                </a:moveTo>
                <a:cubicBezTo>
                  <a:pt x="1198" y="128"/>
                  <a:pt x="1230" y="159"/>
                  <a:pt x="1230" y="198"/>
                </a:cubicBezTo>
                <a:cubicBezTo>
                  <a:pt x="1230" y="237"/>
                  <a:pt x="1198" y="269"/>
                  <a:pt x="1159" y="269"/>
                </a:cubicBezTo>
                <a:cubicBezTo>
                  <a:pt x="1120" y="269"/>
                  <a:pt x="1088" y="237"/>
                  <a:pt x="1088" y="198"/>
                </a:cubicBezTo>
                <a:cubicBezTo>
                  <a:pt x="1088" y="159"/>
                  <a:pt x="1120" y="128"/>
                  <a:pt x="1159" y="128"/>
                </a:cubicBezTo>
                <a:close/>
                <a:moveTo>
                  <a:pt x="1681" y="1799"/>
                </a:moveTo>
                <a:cubicBezTo>
                  <a:pt x="1681" y="1675"/>
                  <a:pt x="1681" y="1675"/>
                  <a:pt x="1681" y="1675"/>
                </a:cubicBezTo>
                <a:cubicBezTo>
                  <a:pt x="1763" y="1650"/>
                  <a:pt x="1823" y="1574"/>
                  <a:pt x="1823" y="1484"/>
                </a:cubicBezTo>
                <a:cubicBezTo>
                  <a:pt x="1823" y="1375"/>
                  <a:pt x="1734" y="1286"/>
                  <a:pt x="1624" y="1286"/>
                </a:cubicBezTo>
                <a:cubicBezTo>
                  <a:pt x="1514" y="1286"/>
                  <a:pt x="1425" y="1375"/>
                  <a:pt x="1425" y="1484"/>
                </a:cubicBezTo>
                <a:cubicBezTo>
                  <a:pt x="1425" y="1569"/>
                  <a:pt x="1478" y="1641"/>
                  <a:pt x="1553" y="1670"/>
                </a:cubicBezTo>
                <a:cubicBezTo>
                  <a:pt x="1553" y="1814"/>
                  <a:pt x="1553" y="1814"/>
                  <a:pt x="1553" y="1814"/>
                </a:cubicBezTo>
                <a:cubicBezTo>
                  <a:pt x="1507" y="1836"/>
                  <a:pt x="1472" y="1874"/>
                  <a:pt x="1453" y="1922"/>
                </a:cubicBezTo>
                <a:cubicBezTo>
                  <a:pt x="1362" y="1922"/>
                  <a:pt x="1362" y="1922"/>
                  <a:pt x="1362" y="1922"/>
                </a:cubicBezTo>
                <a:cubicBezTo>
                  <a:pt x="1333" y="1847"/>
                  <a:pt x="1261" y="1794"/>
                  <a:pt x="1177" y="1794"/>
                </a:cubicBezTo>
                <a:cubicBezTo>
                  <a:pt x="1067" y="1794"/>
                  <a:pt x="978" y="1883"/>
                  <a:pt x="978" y="1993"/>
                </a:cubicBezTo>
                <a:cubicBezTo>
                  <a:pt x="978" y="2103"/>
                  <a:pt x="1067" y="2192"/>
                  <a:pt x="1177" y="2192"/>
                </a:cubicBezTo>
                <a:cubicBezTo>
                  <a:pt x="1266" y="2192"/>
                  <a:pt x="1343" y="2132"/>
                  <a:pt x="1367" y="2050"/>
                </a:cubicBezTo>
                <a:cubicBezTo>
                  <a:pt x="1448" y="2050"/>
                  <a:pt x="1448" y="2050"/>
                  <a:pt x="1448" y="2050"/>
                </a:cubicBezTo>
                <a:cubicBezTo>
                  <a:pt x="1473" y="2132"/>
                  <a:pt x="1549" y="2192"/>
                  <a:pt x="1639" y="2192"/>
                </a:cubicBezTo>
                <a:cubicBezTo>
                  <a:pt x="1748" y="2192"/>
                  <a:pt x="1838" y="2103"/>
                  <a:pt x="1838" y="1993"/>
                </a:cubicBezTo>
                <a:cubicBezTo>
                  <a:pt x="1838" y="1898"/>
                  <a:pt x="1770" y="1818"/>
                  <a:pt x="1681" y="1799"/>
                </a:cubicBezTo>
                <a:close/>
                <a:moveTo>
                  <a:pt x="1177" y="2064"/>
                </a:moveTo>
                <a:cubicBezTo>
                  <a:pt x="1138" y="2064"/>
                  <a:pt x="1106" y="2032"/>
                  <a:pt x="1106" y="1993"/>
                </a:cubicBezTo>
                <a:cubicBezTo>
                  <a:pt x="1106" y="1954"/>
                  <a:pt x="1138" y="1922"/>
                  <a:pt x="1177" y="1922"/>
                </a:cubicBezTo>
                <a:cubicBezTo>
                  <a:pt x="1216" y="1922"/>
                  <a:pt x="1247" y="1954"/>
                  <a:pt x="1247" y="1993"/>
                </a:cubicBezTo>
                <a:cubicBezTo>
                  <a:pt x="1247" y="2032"/>
                  <a:pt x="1216" y="2064"/>
                  <a:pt x="1177" y="2064"/>
                </a:cubicBezTo>
                <a:close/>
                <a:moveTo>
                  <a:pt x="1624" y="1414"/>
                </a:moveTo>
                <a:cubicBezTo>
                  <a:pt x="1663" y="1414"/>
                  <a:pt x="1695" y="1445"/>
                  <a:pt x="1695" y="1484"/>
                </a:cubicBezTo>
                <a:cubicBezTo>
                  <a:pt x="1695" y="1523"/>
                  <a:pt x="1663" y="1555"/>
                  <a:pt x="1624" y="1555"/>
                </a:cubicBezTo>
                <a:cubicBezTo>
                  <a:pt x="1585" y="1555"/>
                  <a:pt x="1553" y="1523"/>
                  <a:pt x="1553" y="1484"/>
                </a:cubicBezTo>
                <a:cubicBezTo>
                  <a:pt x="1553" y="1445"/>
                  <a:pt x="1585" y="1414"/>
                  <a:pt x="1624" y="1414"/>
                </a:cubicBezTo>
                <a:close/>
                <a:moveTo>
                  <a:pt x="1639" y="2064"/>
                </a:moveTo>
                <a:cubicBezTo>
                  <a:pt x="1600" y="2064"/>
                  <a:pt x="1568" y="2032"/>
                  <a:pt x="1568" y="1993"/>
                </a:cubicBezTo>
                <a:cubicBezTo>
                  <a:pt x="1568" y="1954"/>
                  <a:pt x="1600" y="1922"/>
                  <a:pt x="1639" y="1922"/>
                </a:cubicBezTo>
                <a:cubicBezTo>
                  <a:pt x="1678" y="1922"/>
                  <a:pt x="1710" y="1954"/>
                  <a:pt x="1710" y="1993"/>
                </a:cubicBezTo>
                <a:cubicBezTo>
                  <a:pt x="1710" y="2032"/>
                  <a:pt x="1678" y="2064"/>
                  <a:pt x="1639" y="2064"/>
                </a:cubicBezTo>
                <a:close/>
                <a:moveTo>
                  <a:pt x="1133" y="1678"/>
                </a:moveTo>
                <a:cubicBezTo>
                  <a:pt x="1147" y="1681"/>
                  <a:pt x="1162" y="1683"/>
                  <a:pt x="1177" y="1683"/>
                </a:cubicBezTo>
                <a:cubicBezTo>
                  <a:pt x="1286" y="1683"/>
                  <a:pt x="1375" y="1594"/>
                  <a:pt x="1375" y="1484"/>
                </a:cubicBezTo>
                <a:cubicBezTo>
                  <a:pt x="1375" y="1375"/>
                  <a:pt x="1286" y="1286"/>
                  <a:pt x="1177" y="1286"/>
                </a:cubicBezTo>
                <a:cubicBezTo>
                  <a:pt x="1067" y="1286"/>
                  <a:pt x="978" y="1375"/>
                  <a:pt x="978" y="1484"/>
                </a:cubicBezTo>
                <a:cubicBezTo>
                  <a:pt x="978" y="1531"/>
                  <a:pt x="994" y="1575"/>
                  <a:pt x="1022" y="1609"/>
                </a:cubicBezTo>
                <a:cubicBezTo>
                  <a:pt x="807" y="1823"/>
                  <a:pt x="807" y="1823"/>
                  <a:pt x="807" y="1823"/>
                </a:cubicBezTo>
                <a:cubicBezTo>
                  <a:pt x="777" y="1805"/>
                  <a:pt x="742" y="1794"/>
                  <a:pt x="704" y="1794"/>
                </a:cubicBezTo>
                <a:cubicBezTo>
                  <a:pt x="620" y="1794"/>
                  <a:pt x="548" y="1847"/>
                  <a:pt x="519" y="1922"/>
                </a:cubicBezTo>
                <a:cubicBezTo>
                  <a:pt x="384" y="1922"/>
                  <a:pt x="384" y="1922"/>
                  <a:pt x="384" y="1922"/>
                </a:cubicBezTo>
                <a:cubicBezTo>
                  <a:pt x="366" y="1874"/>
                  <a:pt x="330" y="1836"/>
                  <a:pt x="285" y="1814"/>
                </a:cubicBezTo>
                <a:cubicBezTo>
                  <a:pt x="285" y="950"/>
                  <a:pt x="285" y="950"/>
                  <a:pt x="285" y="950"/>
                </a:cubicBezTo>
                <a:cubicBezTo>
                  <a:pt x="359" y="921"/>
                  <a:pt x="412" y="849"/>
                  <a:pt x="412" y="764"/>
                </a:cubicBezTo>
                <a:cubicBezTo>
                  <a:pt x="412" y="655"/>
                  <a:pt x="323" y="566"/>
                  <a:pt x="214" y="566"/>
                </a:cubicBezTo>
                <a:cubicBezTo>
                  <a:pt x="104" y="566"/>
                  <a:pt x="15" y="655"/>
                  <a:pt x="15" y="764"/>
                </a:cubicBezTo>
                <a:cubicBezTo>
                  <a:pt x="15" y="854"/>
                  <a:pt x="75" y="930"/>
                  <a:pt x="157" y="955"/>
                </a:cubicBezTo>
                <a:cubicBezTo>
                  <a:pt x="157" y="1799"/>
                  <a:pt x="157" y="1799"/>
                  <a:pt x="157" y="1799"/>
                </a:cubicBezTo>
                <a:cubicBezTo>
                  <a:pt x="67" y="1818"/>
                  <a:pt x="0" y="1898"/>
                  <a:pt x="0" y="1993"/>
                </a:cubicBezTo>
                <a:cubicBezTo>
                  <a:pt x="0" y="2103"/>
                  <a:pt x="89" y="2192"/>
                  <a:pt x="199" y="2192"/>
                </a:cubicBezTo>
                <a:cubicBezTo>
                  <a:pt x="289" y="2192"/>
                  <a:pt x="365" y="2132"/>
                  <a:pt x="389" y="2050"/>
                </a:cubicBezTo>
                <a:cubicBezTo>
                  <a:pt x="514" y="2050"/>
                  <a:pt x="514" y="2050"/>
                  <a:pt x="514" y="2050"/>
                </a:cubicBezTo>
                <a:cubicBezTo>
                  <a:pt x="538" y="2132"/>
                  <a:pt x="615" y="2192"/>
                  <a:pt x="704" y="2192"/>
                </a:cubicBezTo>
                <a:cubicBezTo>
                  <a:pt x="814" y="2192"/>
                  <a:pt x="903" y="2103"/>
                  <a:pt x="903" y="1993"/>
                </a:cubicBezTo>
                <a:cubicBezTo>
                  <a:pt x="903" y="1968"/>
                  <a:pt x="898" y="1944"/>
                  <a:pt x="890" y="1922"/>
                </a:cubicBezTo>
                <a:lnTo>
                  <a:pt x="1133" y="1678"/>
                </a:lnTo>
                <a:close/>
                <a:moveTo>
                  <a:pt x="1177" y="1414"/>
                </a:moveTo>
                <a:cubicBezTo>
                  <a:pt x="1216" y="1414"/>
                  <a:pt x="1247" y="1445"/>
                  <a:pt x="1247" y="1484"/>
                </a:cubicBezTo>
                <a:cubicBezTo>
                  <a:pt x="1247" y="1523"/>
                  <a:pt x="1216" y="1555"/>
                  <a:pt x="1177" y="1555"/>
                </a:cubicBezTo>
                <a:cubicBezTo>
                  <a:pt x="1138" y="1555"/>
                  <a:pt x="1106" y="1523"/>
                  <a:pt x="1106" y="1484"/>
                </a:cubicBezTo>
                <a:cubicBezTo>
                  <a:pt x="1106" y="1445"/>
                  <a:pt x="1138" y="1414"/>
                  <a:pt x="1177" y="1414"/>
                </a:cubicBezTo>
                <a:close/>
                <a:moveTo>
                  <a:pt x="199" y="2064"/>
                </a:moveTo>
                <a:cubicBezTo>
                  <a:pt x="160" y="2064"/>
                  <a:pt x="128" y="2032"/>
                  <a:pt x="128" y="1993"/>
                </a:cubicBezTo>
                <a:cubicBezTo>
                  <a:pt x="128" y="1954"/>
                  <a:pt x="160" y="1922"/>
                  <a:pt x="199" y="1922"/>
                </a:cubicBezTo>
                <a:cubicBezTo>
                  <a:pt x="238" y="1922"/>
                  <a:pt x="270" y="1954"/>
                  <a:pt x="270" y="1993"/>
                </a:cubicBezTo>
                <a:cubicBezTo>
                  <a:pt x="270" y="2032"/>
                  <a:pt x="238" y="2064"/>
                  <a:pt x="199" y="2064"/>
                </a:cubicBezTo>
                <a:close/>
                <a:moveTo>
                  <a:pt x="214" y="835"/>
                </a:moveTo>
                <a:cubicBezTo>
                  <a:pt x="175" y="835"/>
                  <a:pt x="143" y="803"/>
                  <a:pt x="143" y="764"/>
                </a:cubicBezTo>
                <a:cubicBezTo>
                  <a:pt x="143" y="725"/>
                  <a:pt x="175" y="694"/>
                  <a:pt x="214" y="694"/>
                </a:cubicBezTo>
                <a:cubicBezTo>
                  <a:pt x="253" y="694"/>
                  <a:pt x="284" y="725"/>
                  <a:pt x="284" y="764"/>
                </a:cubicBezTo>
                <a:cubicBezTo>
                  <a:pt x="284" y="803"/>
                  <a:pt x="253" y="835"/>
                  <a:pt x="214" y="835"/>
                </a:cubicBezTo>
                <a:close/>
                <a:moveTo>
                  <a:pt x="704" y="2064"/>
                </a:moveTo>
                <a:cubicBezTo>
                  <a:pt x="665" y="2064"/>
                  <a:pt x="634" y="2032"/>
                  <a:pt x="634" y="1993"/>
                </a:cubicBezTo>
                <a:cubicBezTo>
                  <a:pt x="634" y="1954"/>
                  <a:pt x="665" y="1922"/>
                  <a:pt x="704" y="1922"/>
                </a:cubicBezTo>
                <a:cubicBezTo>
                  <a:pt x="743" y="1922"/>
                  <a:pt x="775" y="1954"/>
                  <a:pt x="775" y="1993"/>
                </a:cubicBezTo>
                <a:cubicBezTo>
                  <a:pt x="775" y="2032"/>
                  <a:pt x="743" y="2064"/>
                  <a:pt x="704" y="2064"/>
                </a:cubicBezTo>
                <a:close/>
              </a:path>
            </a:pathLst>
          </a:custGeom>
          <a:solidFill>
            <a:schemeClr val="accent1"/>
          </a:solidFill>
          <a:ln>
            <a:noFill/>
          </a:ln>
        </p:spPr>
        <p:txBody>
          <a:bodyPr vert="horz" wrap="square" lIns="82305" tIns="41153" rIns="82305" bIns="41153" numCol="1" anchor="t" anchorCtr="0" compatLnSpc="1">
            <a:prstTxWarp prst="textNoShape">
              <a:avLst/>
            </a:prstTxWarp>
          </a:bodyPr>
          <a:lstStyle/>
          <a:p>
            <a:endParaRPr lang="en-US" sz="1600"/>
          </a:p>
        </p:txBody>
      </p:sp>
      <p:sp>
        <p:nvSpPr>
          <p:cNvPr id="201" name="Freeform 84"/>
          <p:cNvSpPr>
            <a:spLocks noEditPoints="1"/>
          </p:cNvSpPr>
          <p:nvPr/>
        </p:nvSpPr>
        <p:spPr bwMode="black">
          <a:xfrm>
            <a:off x="5607279" y="2589757"/>
            <a:ext cx="1020935" cy="1220442"/>
          </a:xfrm>
          <a:custGeom>
            <a:avLst/>
            <a:gdLst>
              <a:gd name="T0" fmla="*/ 604 w 1838"/>
              <a:gd name="T1" fmla="*/ 253 h 2192"/>
              <a:gd name="T2" fmla="*/ 1159 w 1838"/>
              <a:gd name="T3" fmla="*/ 963 h 2192"/>
              <a:gd name="T4" fmla="*/ 1105 w 1838"/>
              <a:gd name="T5" fmla="*/ 573 h 2192"/>
              <a:gd name="T6" fmla="*/ 214 w 1838"/>
              <a:gd name="T7" fmla="*/ 0 h 2192"/>
              <a:gd name="T8" fmla="*/ 1159 w 1838"/>
              <a:gd name="T9" fmla="*/ 694 h 2192"/>
              <a:gd name="T10" fmla="*/ 1088 w 1838"/>
              <a:gd name="T11" fmla="*/ 764 h 2192"/>
              <a:gd name="T12" fmla="*/ 284 w 1838"/>
              <a:gd name="T13" fmla="*/ 198 h 2192"/>
              <a:gd name="T14" fmla="*/ 214 w 1838"/>
              <a:gd name="T15" fmla="*/ 128 h 2192"/>
              <a:gd name="T16" fmla="*/ 1443 w 1838"/>
              <a:gd name="T17" fmla="*/ 262 h 2192"/>
              <a:gd name="T18" fmla="*/ 1309 w 1838"/>
              <a:gd name="T19" fmla="*/ 1063 h 2192"/>
              <a:gd name="T20" fmla="*/ 903 w 1838"/>
              <a:gd name="T21" fmla="*/ 764 h 2192"/>
              <a:gd name="T22" fmla="*/ 639 w 1838"/>
              <a:gd name="T23" fmla="*/ 952 h 2192"/>
              <a:gd name="T24" fmla="*/ 704 w 1838"/>
              <a:gd name="T25" fmla="*/ 1683 h 2192"/>
              <a:gd name="T26" fmla="*/ 767 w 1838"/>
              <a:gd name="T27" fmla="*/ 1191 h 2192"/>
              <a:gd name="T28" fmla="*/ 1683 w 1838"/>
              <a:gd name="T29" fmla="*/ 390 h 2192"/>
              <a:gd name="T30" fmla="*/ 1443 w 1838"/>
              <a:gd name="T31" fmla="*/ 134 h 2192"/>
              <a:gd name="T32" fmla="*/ 960 w 1838"/>
              <a:gd name="T33" fmla="*/ 198 h 2192"/>
              <a:gd name="T34" fmla="*/ 704 w 1838"/>
              <a:gd name="T35" fmla="*/ 1555 h 2192"/>
              <a:gd name="T36" fmla="*/ 775 w 1838"/>
              <a:gd name="T37" fmla="*/ 1484 h 2192"/>
              <a:gd name="T38" fmla="*/ 704 w 1838"/>
              <a:gd name="T39" fmla="*/ 694 h 2192"/>
              <a:gd name="T40" fmla="*/ 1631 w 1838"/>
              <a:gd name="T41" fmla="*/ 128 h 2192"/>
              <a:gd name="T42" fmla="*/ 1560 w 1838"/>
              <a:gd name="T43" fmla="*/ 198 h 2192"/>
              <a:gd name="T44" fmla="*/ 1230 w 1838"/>
              <a:gd name="T45" fmla="*/ 198 h 2192"/>
              <a:gd name="T46" fmla="*/ 1159 w 1838"/>
              <a:gd name="T47" fmla="*/ 128 h 2192"/>
              <a:gd name="T48" fmla="*/ 1823 w 1838"/>
              <a:gd name="T49" fmla="*/ 1484 h 2192"/>
              <a:gd name="T50" fmla="*/ 1553 w 1838"/>
              <a:gd name="T51" fmla="*/ 1670 h 2192"/>
              <a:gd name="T52" fmla="*/ 1362 w 1838"/>
              <a:gd name="T53" fmla="*/ 1922 h 2192"/>
              <a:gd name="T54" fmla="*/ 1177 w 1838"/>
              <a:gd name="T55" fmla="*/ 2192 h 2192"/>
              <a:gd name="T56" fmla="*/ 1639 w 1838"/>
              <a:gd name="T57" fmla="*/ 2192 h 2192"/>
              <a:gd name="T58" fmla="*/ 1177 w 1838"/>
              <a:gd name="T59" fmla="*/ 2064 h 2192"/>
              <a:gd name="T60" fmla="*/ 1247 w 1838"/>
              <a:gd name="T61" fmla="*/ 1993 h 2192"/>
              <a:gd name="T62" fmla="*/ 1695 w 1838"/>
              <a:gd name="T63" fmla="*/ 1484 h 2192"/>
              <a:gd name="T64" fmla="*/ 1624 w 1838"/>
              <a:gd name="T65" fmla="*/ 1414 h 2192"/>
              <a:gd name="T66" fmla="*/ 1639 w 1838"/>
              <a:gd name="T67" fmla="*/ 1922 h 2192"/>
              <a:gd name="T68" fmla="*/ 1133 w 1838"/>
              <a:gd name="T69" fmla="*/ 1678 h 2192"/>
              <a:gd name="T70" fmla="*/ 1177 w 1838"/>
              <a:gd name="T71" fmla="*/ 1286 h 2192"/>
              <a:gd name="T72" fmla="*/ 807 w 1838"/>
              <a:gd name="T73" fmla="*/ 1823 h 2192"/>
              <a:gd name="T74" fmla="*/ 384 w 1838"/>
              <a:gd name="T75" fmla="*/ 1922 h 2192"/>
              <a:gd name="T76" fmla="*/ 412 w 1838"/>
              <a:gd name="T77" fmla="*/ 764 h 2192"/>
              <a:gd name="T78" fmla="*/ 157 w 1838"/>
              <a:gd name="T79" fmla="*/ 955 h 2192"/>
              <a:gd name="T80" fmla="*/ 199 w 1838"/>
              <a:gd name="T81" fmla="*/ 2192 h 2192"/>
              <a:gd name="T82" fmla="*/ 704 w 1838"/>
              <a:gd name="T83" fmla="*/ 2192 h 2192"/>
              <a:gd name="T84" fmla="*/ 1133 w 1838"/>
              <a:gd name="T85" fmla="*/ 1678 h 2192"/>
              <a:gd name="T86" fmla="*/ 1177 w 1838"/>
              <a:gd name="T87" fmla="*/ 1555 h 2192"/>
              <a:gd name="T88" fmla="*/ 199 w 1838"/>
              <a:gd name="T89" fmla="*/ 2064 h 2192"/>
              <a:gd name="T90" fmla="*/ 270 w 1838"/>
              <a:gd name="T91" fmla="*/ 1993 h 2192"/>
              <a:gd name="T92" fmla="*/ 143 w 1838"/>
              <a:gd name="T93" fmla="*/ 764 h 2192"/>
              <a:gd name="T94" fmla="*/ 214 w 1838"/>
              <a:gd name="T95" fmla="*/ 835 h 2192"/>
              <a:gd name="T96" fmla="*/ 704 w 1838"/>
              <a:gd name="T97" fmla="*/ 1922 h 2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838" h="2192">
                <a:moveTo>
                  <a:pt x="214" y="397"/>
                </a:moveTo>
                <a:cubicBezTo>
                  <a:pt x="304" y="397"/>
                  <a:pt x="381" y="336"/>
                  <a:pt x="405" y="253"/>
                </a:cubicBezTo>
                <a:cubicBezTo>
                  <a:pt x="604" y="253"/>
                  <a:pt x="604" y="253"/>
                  <a:pt x="604" y="253"/>
                </a:cubicBezTo>
                <a:cubicBezTo>
                  <a:pt x="998" y="647"/>
                  <a:pt x="998" y="647"/>
                  <a:pt x="998" y="647"/>
                </a:cubicBezTo>
                <a:cubicBezTo>
                  <a:pt x="974" y="680"/>
                  <a:pt x="960" y="720"/>
                  <a:pt x="960" y="764"/>
                </a:cubicBezTo>
                <a:cubicBezTo>
                  <a:pt x="960" y="874"/>
                  <a:pt x="1049" y="963"/>
                  <a:pt x="1159" y="963"/>
                </a:cubicBezTo>
                <a:cubicBezTo>
                  <a:pt x="1268" y="963"/>
                  <a:pt x="1358" y="874"/>
                  <a:pt x="1358" y="764"/>
                </a:cubicBezTo>
                <a:cubicBezTo>
                  <a:pt x="1358" y="655"/>
                  <a:pt x="1268" y="566"/>
                  <a:pt x="1159" y="566"/>
                </a:cubicBezTo>
                <a:cubicBezTo>
                  <a:pt x="1140" y="566"/>
                  <a:pt x="1122" y="568"/>
                  <a:pt x="1105" y="573"/>
                </a:cubicBezTo>
                <a:cubicBezTo>
                  <a:pt x="657" y="125"/>
                  <a:pt x="657" y="125"/>
                  <a:pt x="657" y="125"/>
                </a:cubicBezTo>
                <a:cubicBezTo>
                  <a:pt x="398" y="125"/>
                  <a:pt x="398" y="125"/>
                  <a:pt x="398" y="125"/>
                </a:cubicBezTo>
                <a:cubicBezTo>
                  <a:pt x="369" y="51"/>
                  <a:pt x="297" y="0"/>
                  <a:pt x="214" y="0"/>
                </a:cubicBezTo>
                <a:cubicBezTo>
                  <a:pt x="104" y="0"/>
                  <a:pt x="15" y="89"/>
                  <a:pt x="15" y="198"/>
                </a:cubicBezTo>
                <a:cubicBezTo>
                  <a:pt x="15" y="308"/>
                  <a:pt x="104" y="397"/>
                  <a:pt x="214" y="397"/>
                </a:cubicBezTo>
                <a:close/>
                <a:moveTo>
                  <a:pt x="1159" y="694"/>
                </a:moveTo>
                <a:cubicBezTo>
                  <a:pt x="1198" y="694"/>
                  <a:pt x="1230" y="725"/>
                  <a:pt x="1230" y="764"/>
                </a:cubicBezTo>
                <a:cubicBezTo>
                  <a:pt x="1230" y="803"/>
                  <a:pt x="1198" y="835"/>
                  <a:pt x="1159" y="835"/>
                </a:cubicBezTo>
                <a:cubicBezTo>
                  <a:pt x="1120" y="835"/>
                  <a:pt x="1088" y="803"/>
                  <a:pt x="1088" y="764"/>
                </a:cubicBezTo>
                <a:cubicBezTo>
                  <a:pt x="1088" y="725"/>
                  <a:pt x="1120" y="694"/>
                  <a:pt x="1159" y="694"/>
                </a:cubicBezTo>
                <a:close/>
                <a:moveTo>
                  <a:pt x="214" y="128"/>
                </a:moveTo>
                <a:cubicBezTo>
                  <a:pt x="253" y="128"/>
                  <a:pt x="284" y="159"/>
                  <a:pt x="284" y="198"/>
                </a:cubicBezTo>
                <a:cubicBezTo>
                  <a:pt x="284" y="237"/>
                  <a:pt x="253" y="269"/>
                  <a:pt x="214" y="269"/>
                </a:cubicBezTo>
                <a:cubicBezTo>
                  <a:pt x="175" y="269"/>
                  <a:pt x="143" y="237"/>
                  <a:pt x="143" y="198"/>
                </a:cubicBezTo>
                <a:cubicBezTo>
                  <a:pt x="143" y="159"/>
                  <a:pt x="175" y="128"/>
                  <a:pt x="214" y="128"/>
                </a:cubicBezTo>
                <a:close/>
                <a:moveTo>
                  <a:pt x="1159" y="397"/>
                </a:moveTo>
                <a:cubicBezTo>
                  <a:pt x="1246" y="397"/>
                  <a:pt x="1320" y="341"/>
                  <a:pt x="1347" y="262"/>
                </a:cubicBezTo>
                <a:cubicBezTo>
                  <a:pt x="1443" y="262"/>
                  <a:pt x="1443" y="262"/>
                  <a:pt x="1443" y="262"/>
                </a:cubicBezTo>
                <a:cubicBezTo>
                  <a:pt x="1461" y="317"/>
                  <a:pt x="1503" y="360"/>
                  <a:pt x="1555" y="382"/>
                </a:cubicBezTo>
                <a:cubicBezTo>
                  <a:pt x="1555" y="817"/>
                  <a:pt x="1555" y="817"/>
                  <a:pt x="1555" y="817"/>
                </a:cubicBezTo>
                <a:cubicBezTo>
                  <a:pt x="1309" y="1063"/>
                  <a:pt x="1309" y="1063"/>
                  <a:pt x="1309" y="1063"/>
                </a:cubicBezTo>
                <a:cubicBezTo>
                  <a:pt x="767" y="1063"/>
                  <a:pt x="767" y="1063"/>
                  <a:pt x="767" y="1063"/>
                </a:cubicBezTo>
                <a:cubicBezTo>
                  <a:pt x="767" y="953"/>
                  <a:pt x="767" y="953"/>
                  <a:pt x="767" y="953"/>
                </a:cubicBezTo>
                <a:cubicBezTo>
                  <a:pt x="846" y="927"/>
                  <a:pt x="903" y="852"/>
                  <a:pt x="903" y="764"/>
                </a:cubicBezTo>
                <a:cubicBezTo>
                  <a:pt x="903" y="655"/>
                  <a:pt x="814" y="566"/>
                  <a:pt x="704" y="566"/>
                </a:cubicBezTo>
                <a:cubicBezTo>
                  <a:pt x="595" y="566"/>
                  <a:pt x="506" y="655"/>
                  <a:pt x="506" y="764"/>
                </a:cubicBezTo>
                <a:cubicBezTo>
                  <a:pt x="506" y="851"/>
                  <a:pt x="561" y="925"/>
                  <a:pt x="639" y="952"/>
                </a:cubicBezTo>
                <a:cubicBezTo>
                  <a:pt x="639" y="1297"/>
                  <a:pt x="639" y="1297"/>
                  <a:pt x="639" y="1297"/>
                </a:cubicBezTo>
                <a:cubicBezTo>
                  <a:pt x="561" y="1324"/>
                  <a:pt x="506" y="1398"/>
                  <a:pt x="506" y="1484"/>
                </a:cubicBezTo>
                <a:cubicBezTo>
                  <a:pt x="506" y="1594"/>
                  <a:pt x="595" y="1683"/>
                  <a:pt x="704" y="1683"/>
                </a:cubicBezTo>
                <a:cubicBezTo>
                  <a:pt x="814" y="1683"/>
                  <a:pt x="903" y="1594"/>
                  <a:pt x="903" y="1484"/>
                </a:cubicBezTo>
                <a:cubicBezTo>
                  <a:pt x="903" y="1397"/>
                  <a:pt x="846" y="1322"/>
                  <a:pt x="767" y="1296"/>
                </a:cubicBezTo>
                <a:cubicBezTo>
                  <a:pt x="767" y="1191"/>
                  <a:pt x="767" y="1191"/>
                  <a:pt x="767" y="1191"/>
                </a:cubicBezTo>
                <a:cubicBezTo>
                  <a:pt x="1362" y="1191"/>
                  <a:pt x="1362" y="1191"/>
                  <a:pt x="1362" y="1191"/>
                </a:cubicBezTo>
                <a:cubicBezTo>
                  <a:pt x="1683" y="870"/>
                  <a:pt x="1683" y="870"/>
                  <a:pt x="1683" y="870"/>
                </a:cubicBezTo>
                <a:cubicBezTo>
                  <a:pt x="1683" y="390"/>
                  <a:pt x="1683" y="390"/>
                  <a:pt x="1683" y="390"/>
                </a:cubicBezTo>
                <a:cubicBezTo>
                  <a:pt x="1768" y="367"/>
                  <a:pt x="1830" y="290"/>
                  <a:pt x="1830" y="198"/>
                </a:cubicBezTo>
                <a:cubicBezTo>
                  <a:pt x="1830" y="89"/>
                  <a:pt x="1740" y="0"/>
                  <a:pt x="1631" y="0"/>
                </a:cubicBezTo>
                <a:cubicBezTo>
                  <a:pt x="1544" y="0"/>
                  <a:pt x="1469" y="56"/>
                  <a:pt x="1443" y="134"/>
                </a:cubicBezTo>
                <a:cubicBezTo>
                  <a:pt x="1347" y="134"/>
                  <a:pt x="1347" y="134"/>
                  <a:pt x="1347" y="134"/>
                </a:cubicBezTo>
                <a:cubicBezTo>
                  <a:pt x="1320" y="56"/>
                  <a:pt x="1246" y="0"/>
                  <a:pt x="1159" y="0"/>
                </a:cubicBezTo>
                <a:cubicBezTo>
                  <a:pt x="1049" y="0"/>
                  <a:pt x="960" y="89"/>
                  <a:pt x="960" y="198"/>
                </a:cubicBezTo>
                <a:cubicBezTo>
                  <a:pt x="960" y="308"/>
                  <a:pt x="1049" y="397"/>
                  <a:pt x="1159" y="397"/>
                </a:cubicBezTo>
                <a:close/>
                <a:moveTo>
                  <a:pt x="775" y="1484"/>
                </a:moveTo>
                <a:cubicBezTo>
                  <a:pt x="775" y="1523"/>
                  <a:pt x="743" y="1555"/>
                  <a:pt x="704" y="1555"/>
                </a:cubicBezTo>
                <a:cubicBezTo>
                  <a:pt x="665" y="1555"/>
                  <a:pt x="634" y="1523"/>
                  <a:pt x="634" y="1484"/>
                </a:cubicBezTo>
                <a:cubicBezTo>
                  <a:pt x="634" y="1445"/>
                  <a:pt x="665" y="1414"/>
                  <a:pt x="704" y="1414"/>
                </a:cubicBezTo>
                <a:cubicBezTo>
                  <a:pt x="743" y="1414"/>
                  <a:pt x="775" y="1445"/>
                  <a:pt x="775" y="1484"/>
                </a:cubicBezTo>
                <a:close/>
                <a:moveTo>
                  <a:pt x="704" y="835"/>
                </a:moveTo>
                <a:cubicBezTo>
                  <a:pt x="665" y="835"/>
                  <a:pt x="634" y="803"/>
                  <a:pt x="634" y="764"/>
                </a:cubicBezTo>
                <a:cubicBezTo>
                  <a:pt x="634" y="725"/>
                  <a:pt x="665" y="694"/>
                  <a:pt x="704" y="694"/>
                </a:cubicBezTo>
                <a:cubicBezTo>
                  <a:pt x="743" y="694"/>
                  <a:pt x="775" y="725"/>
                  <a:pt x="775" y="764"/>
                </a:cubicBezTo>
                <a:cubicBezTo>
                  <a:pt x="775" y="803"/>
                  <a:pt x="743" y="835"/>
                  <a:pt x="704" y="835"/>
                </a:cubicBezTo>
                <a:close/>
                <a:moveTo>
                  <a:pt x="1631" y="128"/>
                </a:moveTo>
                <a:cubicBezTo>
                  <a:pt x="1670" y="128"/>
                  <a:pt x="1702" y="159"/>
                  <a:pt x="1702" y="198"/>
                </a:cubicBezTo>
                <a:cubicBezTo>
                  <a:pt x="1702" y="237"/>
                  <a:pt x="1670" y="269"/>
                  <a:pt x="1631" y="269"/>
                </a:cubicBezTo>
                <a:cubicBezTo>
                  <a:pt x="1592" y="269"/>
                  <a:pt x="1560" y="237"/>
                  <a:pt x="1560" y="198"/>
                </a:cubicBezTo>
                <a:cubicBezTo>
                  <a:pt x="1560" y="159"/>
                  <a:pt x="1592" y="128"/>
                  <a:pt x="1631" y="128"/>
                </a:cubicBezTo>
                <a:close/>
                <a:moveTo>
                  <a:pt x="1159" y="128"/>
                </a:moveTo>
                <a:cubicBezTo>
                  <a:pt x="1198" y="128"/>
                  <a:pt x="1230" y="159"/>
                  <a:pt x="1230" y="198"/>
                </a:cubicBezTo>
                <a:cubicBezTo>
                  <a:pt x="1230" y="237"/>
                  <a:pt x="1198" y="269"/>
                  <a:pt x="1159" y="269"/>
                </a:cubicBezTo>
                <a:cubicBezTo>
                  <a:pt x="1120" y="269"/>
                  <a:pt x="1088" y="237"/>
                  <a:pt x="1088" y="198"/>
                </a:cubicBezTo>
                <a:cubicBezTo>
                  <a:pt x="1088" y="159"/>
                  <a:pt x="1120" y="128"/>
                  <a:pt x="1159" y="128"/>
                </a:cubicBezTo>
                <a:close/>
                <a:moveTo>
                  <a:pt x="1681" y="1799"/>
                </a:moveTo>
                <a:cubicBezTo>
                  <a:pt x="1681" y="1675"/>
                  <a:pt x="1681" y="1675"/>
                  <a:pt x="1681" y="1675"/>
                </a:cubicBezTo>
                <a:cubicBezTo>
                  <a:pt x="1763" y="1650"/>
                  <a:pt x="1823" y="1574"/>
                  <a:pt x="1823" y="1484"/>
                </a:cubicBezTo>
                <a:cubicBezTo>
                  <a:pt x="1823" y="1375"/>
                  <a:pt x="1734" y="1286"/>
                  <a:pt x="1624" y="1286"/>
                </a:cubicBezTo>
                <a:cubicBezTo>
                  <a:pt x="1514" y="1286"/>
                  <a:pt x="1425" y="1375"/>
                  <a:pt x="1425" y="1484"/>
                </a:cubicBezTo>
                <a:cubicBezTo>
                  <a:pt x="1425" y="1569"/>
                  <a:pt x="1478" y="1641"/>
                  <a:pt x="1553" y="1670"/>
                </a:cubicBezTo>
                <a:cubicBezTo>
                  <a:pt x="1553" y="1814"/>
                  <a:pt x="1553" y="1814"/>
                  <a:pt x="1553" y="1814"/>
                </a:cubicBezTo>
                <a:cubicBezTo>
                  <a:pt x="1507" y="1836"/>
                  <a:pt x="1472" y="1874"/>
                  <a:pt x="1453" y="1922"/>
                </a:cubicBezTo>
                <a:cubicBezTo>
                  <a:pt x="1362" y="1922"/>
                  <a:pt x="1362" y="1922"/>
                  <a:pt x="1362" y="1922"/>
                </a:cubicBezTo>
                <a:cubicBezTo>
                  <a:pt x="1333" y="1847"/>
                  <a:pt x="1261" y="1794"/>
                  <a:pt x="1177" y="1794"/>
                </a:cubicBezTo>
                <a:cubicBezTo>
                  <a:pt x="1067" y="1794"/>
                  <a:pt x="978" y="1883"/>
                  <a:pt x="978" y="1993"/>
                </a:cubicBezTo>
                <a:cubicBezTo>
                  <a:pt x="978" y="2103"/>
                  <a:pt x="1067" y="2192"/>
                  <a:pt x="1177" y="2192"/>
                </a:cubicBezTo>
                <a:cubicBezTo>
                  <a:pt x="1266" y="2192"/>
                  <a:pt x="1343" y="2132"/>
                  <a:pt x="1367" y="2050"/>
                </a:cubicBezTo>
                <a:cubicBezTo>
                  <a:pt x="1448" y="2050"/>
                  <a:pt x="1448" y="2050"/>
                  <a:pt x="1448" y="2050"/>
                </a:cubicBezTo>
                <a:cubicBezTo>
                  <a:pt x="1473" y="2132"/>
                  <a:pt x="1549" y="2192"/>
                  <a:pt x="1639" y="2192"/>
                </a:cubicBezTo>
                <a:cubicBezTo>
                  <a:pt x="1748" y="2192"/>
                  <a:pt x="1838" y="2103"/>
                  <a:pt x="1838" y="1993"/>
                </a:cubicBezTo>
                <a:cubicBezTo>
                  <a:pt x="1838" y="1898"/>
                  <a:pt x="1770" y="1818"/>
                  <a:pt x="1681" y="1799"/>
                </a:cubicBezTo>
                <a:close/>
                <a:moveTo>
                  <a:pt x="1177" y="2064"/>
                </a:moveTo>
                <a:cubicBezTo>
                  <a:pt x="1138" y="2064"/>
                  <a:pt x="1106" y="2032"/>
                  <a:pt x="1106" y="1993"/>
                </a:cubicBezTo>
                <a:cubicBezTo>
                  <a:pt x="1106" y="1954"/>
                  <a:pt x="1138" y="1922"/>
                  <a:pt x="1177" y="1922"/>
                </a:cubicBezTo>
                <a:cubicBezTo>
                  <a:pt x="1216" y="1922"/>
                  <a:pt x="1247" y="1954"/>
                  <a:pt x="1247" y="1993"/>
                </a:cubicBezTo>
                <a:cubicBezTo>
                  <a:pt x="1247" y="2032"/>
                  <a:pt x="1216" y="2064"/>
                  <a:pt x="1177" y="2064"/>
                </a:cubicBezTo>
                <a:close/>
                <a:moveTo>
                  <a:pt x="1624" y="1414"/>
                </a:moveTo>
                <a:cubicBezTo>
                  <a:pt x="1663" y="1414"/>
                  <a:pt x="1695" y="1445"/>
                  <a:pt x="1695" y="1484"/>
                </a:cubicBezTo>
                <a:cubicBezTo>
                  <a:pt x="1695" y="1523"/>
                  <a:pt x="1663" y="1555"/>
                  <a:pt x="1624" y="1555"/>
                </a:cubicBezTo>
                <a:cubicBezTo>
                  <a:pt x="1585" y="1555"/>
                  <a:pt x="1553" y="1523"/>
                  <a:pt x="1553" y="1484"/>
                </a:cubicBezTo>
                <a:cubicBezTo>
                  <a:pt x="1553" y="1445"/>
                  <a:pt x="1585" y="1414"/>
                  <a:pt x="1624" y="1414"/>
                </a:cubicBezTo>
                <a:close/>
                <a:moveTo>
                  <a:pt x="1639" y="2064"/>
                </a:moveTo>
                <a:cubicBezTo>
                  <a:pt x="1600" y="2064"/>
                  <a:pt x="1568" y="2032"/>
                  <a:pt x="1568" y="1993"/>
                </a:cubicBezTo>
                <a:cubicBezTo>
                  <a:pt x="1568" y="1954"/>
                  <a:pt x="1600" y="1922"/>
                  <a:pt x="1639" y="1922"/>
                </a:cubicBezTo>
                <a:cubicBezTo>
                  <a:pt x="1678" y="1922"/>
                  <a:pt x="1710" y="1954"/>
                  <a:pt x="1710" y="1993"/>
                </a:cubicBezTo>
                <a:cubicBezTo>
                  <a:pt x="1710" y="2032"/>
                  <a:pt x="1678" y="2064"/>
                  <a:pt x="1639" y="2064"/>
                </a:cubicBezTo>
                <a:close/>
                <a:moveTo>
                  <a:pt x="1133" y="1678"/>
                </a:moveTo>
                <a:cubicBezTo>
                  <a:pt x="1147" y="1681"/>
                  <a:pt x="1162" y="1683"/>
                  <a:pt x="1177" y="1683"/>
                </a:cubicBezTo>
                <a:cubicBezTo>
                  <a:pt x="1286" y="1683"/>
                  <a:pt x="1375" y="1594"/>
                  <a:pt x="1375" y="1484"/>
                </a:cubicBezTo>
                <a:cubicBezTo>
                  <a:pt x="1375" y="1375"/>
                  <a:pt x="1286" y="1286"/>
                  <a:pt x="1177" y="1286"/>
                </a:cubicBezTo>
                <a:cubicBezTo>
                  <a:pt x="1067" y="1286"/>
                  <a:pt x="978" y="1375"/>
                  <a:pt x="978" y="1484"/>
                </a:cubicBezTo>
                <a:cubicBezTo>
                  <a:pt x="978" y="1531"/>
                  <a:pt x="994" y="1575"/>
                  <a:pt x="1022" y="1609"/>
                </a:cubicBezTo>
                <a:cubicBezTo>
                  <a:pt x="807" y="1823"/>
                  <a:pt x="807" y="1823"/>
                  <a:pt x="807" y="1823"/>
                </a:cubicBezTo>
                <a:cubicBezTo>
                  <a:pt x="777" y="1805"/>
                  <a:pt x="742" y="1794"/>
                  <a:pt x="704" y="1794"/>
                </a:cubicBezTo>
                <a:cubicBezTo>
                  <a:pt x="620" y="1794"/>
                  <a:pt x="548" y="1847"/>
                  <a:pt x="519" y="1922"/>
                </a:cubicBezTo>
                <a:cubicBezTo>
                  <a:pt x="384" y="1922"/>
                  <a:pt x="384" y="1922"/>
                  <a:pt x="384" y="1922"/>
                </a:cubicBezTo>
                <a:cubicBezTo>
                  <a:pt x="366" y="1874"/>
                  <a:pt x="330" y="1836"/>
                  <a:pt x="285" y="1814"/>
                </a:cubicBezTo>
                <a:cubicBezTo>
                  <a:pt x="285" y="950"/>
                  <a:pt x="285" y="950"/>
                  <a:pt x="285" y="950"/>
                </a:cubicBezTo>
                <a:cubicBezTo>
                  <a:pt x="359" y="921"/>
                  <a:pt x="412" y="849"/>
                  <a:pt x="412" y="764"/>
                </a:cubicBezTo>
                <a:cubicBezTo>
                  <a:pt x="412" y="655"/>
                  <a:pt x="323" y="566"/>
                  <a:pt x="214" y="566"/>
                </a:cubicBezTo>
                <a:cubicBezTo>
                  <a:pt x="104" y="566"/>
                  <a:pt x="15" y="655"/>
                  <a:pt x="15" y="764"/>
                </a:cubicBezTo>
                <a:cubicBezTo>
                  <a:pt x="15" y="854"/>
                  <a:pt x="75" y="930"/>
                  <a:pt x="157" y="955"/>
                </a:cubicBezTo>
                <a:cubicBezTo>
                  <a:pt x="157" y="1799"/>
                  <a:pt x="157" y="1799"/>
                  <a:pt x="157" y="1799"/>
                </a:cubicBezTo>
                <a:cubicBezTo>
                  <a:pt x="67" y="1818"/>
                  <a:pt x="0" y="1898"/>
                  <a:pt x="0" y="1993"/>
                </a:cubicBezTo>
                <a:cubicBezTo>
                  <a:pt x="0" y="2103"/>
                  <a:pt x="89" y="2192"/>
                  <a:pt x="199" y="2192"/>
                </a:cubicBezTo>
                <a:cubicBezTo>
                  <a:pt x="289" y="2192"/>
                  <a:pt x="365" y="2132"/>
                  <a:pt x="389" y="2050"/>
                </a:cubicBezTo>
                <a:cubicBezTo>
                  <a:pt x="514" y="2050"/>
                  <a:pt x="514" y="2050"/>
                  <a:pt x="514" y="2050"/>
                </a:cubicBezTo>
                <a:cubicBezTo>
                  <a:pt x="538" y="2132"/>
                  <a:pt x="615" y="2192"/>
                  <a:pt x="704" y="2192"/>
                </a:cubicBezTo>
                <a:cubicBezTo>
                  <a:pt x="814" y="2192"/>
                  <a:pt x="903" y="2103"/>
                  <a:pt x="903" y="1993"/>
                </a:cubicBezTo>
                <a:cubicBezTo>
                  <a:pt x="903" y="1968"/>
                  <a:pt x="898" y="1944"/>
                  <a:pt x="890" y="1922"/>
                </a:cubicBezTo>
                <a:lnTo>
                  <a:pt x="1133" y="1678"/>
                </a:lnTo>
                <a:close/>
                <a:moveTo>
                  <a:pt x="1177" y="1414"/>
                </a:moveTo>
                <a:cubicBezTo>
                  <a:pt x="1216" y="1414"/>
                  <a:pt x="1247" y="1445"/>
                  <a:pt x="1247" y="1484"/>
                </a:cubicBezTo>
                <a:cubicBezTo>
                  <a:pt x="1247" y="1523"/>
                  <a:pt x="1216" y="1555"/>
                  <a:pt x="1177" y="1555"/>
                </a:cubicBezTo>
                <a:cubicBezTo>
                  <a:pt x="1138" y="1555"/>
                  <a:pt x="1106" y="1523"/>
                  <a:pt x="1106" y="1484"/>
                </a:cubicBezTo>
                <a:cubicBezTo>
                  <a:pt x="1106" y="1445"/>
                  <a:pt x="1138" y="1414"/>
                  <a:pt x="1177" y="1414"/>
                </a:cubicBezTo>
                <a:close/>
                <a:moveTo>
                  <a:pt x="199" y="2064"/>
                </a:moveTo>
                <a:cubicBezTo>
                  <a:pt x="160" y="2064"/>
                  <a:pt x="128" y="2032"/>
                  <a:pt x="128" y="1993"/>
                </a:cubicBezTo>
                <a:cubicBezTo>
                  <a:pt x="128" y="1954"/>
                  <a:pt x="160" y="1922"/>
                  <a:pt x="199" y="1922"/>
                </a:cubicBezTo>
                <a:cubicBezTo>
                  <a:pt x="238" y="1922"/>
                  <a:pt x="270" y="1954"/>
                  <a:pt x="270" y="1993"/>
                </a:cubicBezTo>
                <a:cubicBezTo>
                  <a:pt x="270" y="2032"/>
                  <a:pt x="238" y="2064"/>
                  <a:pt x="199" y="2064"/>
                </a:cubicBezTo>
                <a:close/>
                <a:moveTo>
                  <a:pt x="214" y="835"/>
                </a:moveTo>
                <a:cubicBezTo>
                  <a:pt x="175" y="835"/>
                  <a:pt x="143" y="803"/>
                  <a:pt x="143" y="764"/>
                </a:cubicBezTo>
                <a:cubicBezTo>
                  <a:pt x="143" y="725"/>
                  <a:pt x="175" y="694"/>
                  <a:pt x="214" y="694"/>
                </a:cubicBezTo>
                <a:cubicBezTo>
                  <a:pt x="253" y="694"/>
                  <a:pt x="284" y="725"/>
                  <a:pt x="284" y="764"/>
                </a:cubicBezTo>
                <a:cubicBezTo>
                  <a:pt x="284" y="803"/>
                  <a:pt x="253" y="835"/>
                  <a:pt x="214" y="835"/>
                </a:cubicBezTo>
                <a:close/>
                <a:moveTo>
                  <a:pt x="704" y="2064"/>
                </a:moveTo>
                <a:cubicBezTo>
                  <a:pt x="665" y="2064"/>
                  <a:pt x="634" y="2032"/>
                  <a:pt x="634" y="1993"/>
                </a:cubicBezTo>
                <a:cubicBezTo>
                  <a:pt x="634" y="1954"/>
                  <a:pt x="665" y="1922"/>
                  <a:pt x="704" y="1922"/>
                </a:cubicBezTo>
                <a:cubicBezTo>
                  <a:pt x="743" y="1922"/>
                  <a:pt x="775" y="1954"/>
                  <a:pt x="775" y="1993"/>
                </a:cubicBezTo>
                <a:cubicBezTo>
                  <a:pt x="775" y="2032"/>
                  <a:pt x="743" y="2064"/>
                  <a:pt x="704" y="2064"/>
                </a:cubicBezTo>
                <a:close/>
              </a:path>
            </a:pathLst>
          </a:custGeom>
          <a:solidFill>
            <a:schemeClr val="accent1"/>
          </a:solidFill>
          <a:ln>
            <a:noFill/>
          </a:ln>
        </p:spPr>
        <p:txBody>
          <a:bodyPr vert="horz" wrap="square" lIns="82305" tIns="41153" rIns="82305" bIns="41153" numCol="1" anchor="t" anchorCtr="0" compatLnSpc="1">
            <a:prstTxWarp prst="textNoShape">
              <a:avLst/>
            </a:prstTxWarp>
          </a:bodyPr>
          <a:lstStyle/>
          <a:p>
            <a:endParaRPr lang="en-US" sz="1600"/>
          </a:p>
        </p:txBody>
      </p:sp>
      <p:sp>
        <p:nvSpPr>
          <p:cNvPr id="202" name="Freeform 84"/>
          <p:cNvSpPr>
            <a:spLocks noEditPoints="1"/>
          </p:cNvSpPr>
          <p:nvPr/>
        </p:nvSpPr>
        <p:spPr bwMode="black">
          <a:xfrm>
            <a:off x="5607279" y="2589757"/>
            <a:ext cx="1020935" cy="1220442"/>
          </a:xfrm>
          <a:custGeom>
            <a:avLst/>
            <a:gdLst>
              <a:gd name="T0" fmla="*/ 604 w 1838"/>
              <a:gd name="T1" fmla="*/ 253 h 2192"/>
              <a:gd name="T2" fmla="*/ 1159 w 1838"/>
              <a:gd name="T3" fmla="*/ 963 h 2192"/>
              <a:gd name="T4" fmla="*/ 1105 w 1838"/>
              <a:gd name="T5" fmla="*/ 573 h 2192"/>
              <a:gd name="T6" fmla="*/ 214 w 1838"/>
              <a:gd name="T7" fmla="*/ 0 h 2192"/>
              <a:gd name="T8" fmla="*/ 1159 w 1838"/>
              <a:gd name="T9" fmla="*/ 694 h 2192"/>
              <a:gd name="T10" fmla="*/ 1088 w 1838"/>
              <a:gd name="T11" fmla="*/ 764 h 2192"/>
              <a:gd name="T12" fmla="*/ 284 w 1838"/>
              <a:gd name="T13" fmla="*/ 198 h 2192"/>
              <a:gd name="T14" fmla="*/ 214 w 1838"/>
              <a:gd name="T15" fmla="*/ 128 h 2192"/>
              <a:gd name="T16" fmla="*/ 1443 w 1838"/>
              <a:gd name="T17" fmla="*/ 262 h 2192"/>
              <a:gd name="T18" fmla="*/ 1309 w 1838"/>
              <a:gd name="T19" fmla="*/ 1063 h 2192"/>
              <a:gd name="T20" fmla="*/ 903 w 1838"/>
              <a:gd name="T21" fmla="*/ 764 h 2192"/>
              <a:gd name="T22" fmla="*/ 639 w 1838"/>
              <a:gd name="T23" fmla="*/ 952 h 2192"/>
              <a:gd name="T24" fmla="*/ 704 w 1838"/>
              <a:gd name="T25" fmla="*/ 1683 h 2192"/>
              <a:gd name="T26" fmla="*/ 767 w 1838"/>
              <a:gd name="T27" fmla="*/ 1191 h 2192"/>
              <a:gd name="T28" fmla="*/ 1683 w 1838"/>
              <a:gd name="T29" fmla="*/ 390 h 2192"/>
              <a:gd name="T30" fmla="*/ 1443 w 1838"/>
              <a:gd name="T31" fmla="*/ 134 h 2192"/>
              <a:gd name="T32" fmla="*/ 960 w 1838"/>
              <a:gd name="T33" fmla="*/ 198 h 2192"/>
              <a:gd name="T34" fmla="*/ 704 w 1838"/>
              <a:gd name="T35" fmla="*/ 1555 h 2192"/>
              <a:gd name="T36" fmla="*/ 775 w 1838"/>
              <a:gd name="T37" fmla="*/ 1484 h 2192"/>
              <a:gd name="T38" fmla="*/ 704 w 1838"/>
              <a:gd name="T39" fmla="*/ 694 h 2192"/>
              <a:gd name="T40" fmla="*/ 1631 w 1838"/>
              <a:gd name="T41" fmla="*/ 128 h 2192"/>
              <a:gd name="T42" fmla="*/ 1560 w 1838"/>
              <a:gd name="T43" fmla="*/ 198 h 2192"/>
              <a:gd name="T44" fmla="*/ 1230 w 1838"/>
              <a:gd name="T45" fmla="*/ 198 h 2192"/>
              <a:gd name="T46" fmla="*/ 1159 w 1838"/>
              <a:gd name="T47" fmla="*/ 128 h 2192"/>
              <a:gd name="T48" fmla="*/ 1823 w 1838"/>
              <a:gd name="T49" fmla="*/ 1484 h 2192"/>
              <a:gd name="T50" fmla="*/ 1553 w 1838"/>
              <a:gd name="T51" fmla="*/ 1670 h 2192"/>
              <a:gd name="T52" fmla="*/ 1362 w 1838"/>
              <a:gd name="T53" fmla="*/ 1922 h 2192"/>
              <a:gd name="T54" fmla="*/ 1177 w 1838"/>
              <a:gd name="T55" fmla="*/ 2192 h 2192"/>
              <a:gd name="T56" fmla="*/ 1639 w 1838"/>
              <a:gd name="T57" fmla="*/ 2192 h 2192"/>
              <a:gd name="T58" fmla="*/ 1177 w 1838"/>
              <a:gd name="T59" fmla="*/ 2064 h 2192"/>
              <a:gd name="T60" fmla="*/ 1247 w 1838"/>
              <a:gd name="T61" fmla="*/ 1993 h 2192"/>
              <a:gd name="T62" fmla="*/ 1695 w 1838"/>
              <a:gd name="T63" fmla="*/ 1484 h 2192"/>
              <a:gd name="T64" fmla="*/ 1624 w 1838"/>
              <a:gd name="T65" fmla="*/ 1414 h 2192"/>
              <a:gd name="T66" fmla="*/ 1639 w 1838"/>
              <a:gd name="T67" fmla="*/ 1922 h 2192"/>
              <a:gd name="T68" fmla="*/ 1133 w 1838"/>
              <a:gd name="T69" fmla="*/ 1678 h 2192"/>
              <a:gd name="T70" fmla="*/ 1177 w 1838"/>
              <a:gd name="T71" fmla="*/ 1286 h 2192"/>
              <a:gd name="T72" fmla="*/ 807 w 1838"/>
              <a:gd name="T73" fmla="*/ 1823 h 2192"/>
              <a:gd name="T74" fmla="*/ 384 w 1838"/>
              <a:gd name="T75" fmla="*/ 1922 h 2192"/>
              <a:gd name="T76" fmla="*/ 412 w 1838"/>
              <a:gd name="T77" fmla="*/ 764 h 2192"/>
              <a:gd name="T78" fmla="*/ 157 w 1838"/>
              <a:gd name="T79" fmla="*/ 955 h 2192"/>
              <a:gd name="T80" fmla="*/ 199 w 1838"/>
              <a:gd name="T81" fmla="*/ 2192 h 2192"/>
              <a:gd name="T82" fmla="*/ 704 w 1838"/>
              <a:gd name="T83" fmla="*/ 2192 h 2192"/>
              <a:gd name="T84" fmla="*/ 1133 w 1838"/>
              <a:gd name="T85" fmla="*/ 1678 h 2192"/>
              <a:gd name="T86" fmla="*/ 1177 w 1838"/>
              <a:gd name="T87" fmla="*/ 1555 h 2192"/>
              <a:gd name="T88" fmla="*/ 199 w 1838"/>
              <a:gd name="T89" fmla="*/ 2064 h 2192"/>
              <a:gd name="T90" fmla="*/ 270 w 1838"/>
              <a:gd name="T91" fmla="*/ 1993 h 2192"/>
              <a:gd name="T92" fmla="*/ 143 w 1838"/>
              <a:gd name="T93" fmla="*/ 764 h 2192"/>
              <a:gd name="T94" fmla="*/ 214 w 1838"/>
              <a:gd name="T95" fmla="*/ 835 h 2192"/>
              <a:gd name="T96" fmla="*/ 704 w 1838"/>
              <a:gd name="T97" fmla="*/ 1922 h 2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838" h="2192">
                <a:moveTo>
                  <a:pt x="214" y="397"/>
                </a:moveTo>
                <a:cubicBezTo>
                  <a:pt x="304" y="397"/>
                  <a:pt x="381" y="336"/>
                  <a:pt x="405" y="253"/>
                </a:cubicBezTo>
                <a:cubicBezTo>
                  <a:pt x="604" y="253"/>
                  <a:pt x="604" y="253"/>
                  <a:pt x="604" y="253"/>
                </a:cubicBezTo>
                <a:cubicBezTo>
                  <a:pt x="998" y="647"/>
                  <a:pt x="998" y="647"/>
                  <a:pt x="998" y="647"/>
                </a:cubicBezTo>
                <a:cubicBezTo>
                  <a:pt x="974" y="680"/>
                  <a:pt x="960" y="720"/>
                  <a:pt x="960" y="764"/>
                </a:cubicBezTo>
                <a:cubicBezTo>
                  <a:pt x="960" y="874"/>
                  <a:pt x="1049" y="963"/>
                  <a:pt x="1159" y="963"/>
                </a:cubicBezTo>
                <a:cubicBezTo>
                  <a:pt x="1268" y="963"/>
                  <a:pt x="1358" y="874"/>
                  <a:pt x="1358" y="764"/>
                </a:cubicBezTo>
                <a:cubicBezTo>
                  <a:pt x="1358" y="655"/>
                  <a:pt x="1268" y="566"/>
                  <a:pt x="1159" y="566"/>
                </a:cubicBezTo>
                <a:cubicBezTo>
                  <a:pt x="1140" y="566"/>
                  <a:pt x="1122" y="568"/>
                  <a:pt x="1105" y="573"/>
                </a:cubicBezTo>
                <a:cubicBezTo>
                  <a:pt x="657" y="125"/>
                  <a:pt x="657" y="125"/>
                  <a:pt x="657" y="125"/>
                </a:cubicBezTo>
                <a:cubicBezTo>
                  <a:pt x="398" y="125"/>
                  <a:pt x="398" y="125"/>
                  <a:pt x="398" y="125"/>
                </a:cubicBezTo>
                <a:cubicBezTo>
                  <a:pt x="369" y="51"/>
                  <a:pt x="297" y="0"/>
                  <a:pt x="214" y="0"/>
                </a:cubicBezTo>
                <a:cubicBezTo>
                  <a:pt x="104" y="0"/>
                  <a:pt x="15" y="89"/>
                  <a:pt x="15" y="198"/>
                </a:cubicBezTo>
                <a:cubicBezTo>
                  <a:pt x="15" y="308"/>
                  <a:pt x="104" y="397"/>
                  <a:pt x="214" y="397"/>
                </a:cubicBezTo>
                <a:close/>
                <a:moveTo>
                  <a:pt x="1159" y="694"/>
                </a:moveTo>
                <a:cubicBezTo>
                  <a:pt x="1198" y="694"/>
                  <a:pt x="1230" y="725"/>
                  <a:pt x="1230" y="764"/>
                </a:cubicBezTo>
                <a:cubicBezTo>
                  <a:pt x="1230" y="803"/>
                  <a:pt x="1198" y="835"/>
                  <a:pt x="1159" y="835"/>
                </a:cubicBezTo>
                <a:cubicBezTo>
                  <a:pt x="1120" y="835"/>
                  <a:pt x="1088" y="803"/>
                  <a:pt x="1088" y="764"/>
                </a:cubicBezTo>
                <a:cubicBezTo>
                  <a:pt x="1088" y="725"/>
                  <a:pt x="1120" y="694"/>
                  <a:pt x="1159" y="694"/>
                </a:cubicBezTo>
                <a:close/>
                <a:moveTo>
                  <a:pt x="214" y="128"/>
                </a:moveTo>
                <a:cubicBezTo>
                  <a:pt x="253" y="128"/>
                  <a:pt x="284" y="159"/>
                  <a:pt x="284" y="198"/>
                </a:cubicBezTo>
                <a:cubicBezTo>
                  <a:pt x="284" y="237"/>
                  <a:pt x="253" y="269"/>
                  <a:pt x="214" y="269"/>
                </a:cubicBezTo>
                <a:cubicBezTo>
                  <a:pt x="175" y="269"/>
                  <a:pt x="143" y="237"/>
                  <a:pt x="143" y="198"/>
                </a:cubicBezTo>
                <a:cubicBezTo>
                  <a:pt x="143" y="159"/>
                  <a:pt x="175" y="128"/>
                  <a:pt x="214" y="128"/>
                </a:cubicBezTo>
                <a:close/>
                <a:moveTo>
                  <a:pt x="1159" y="397"/>
                </a:moveTo>
                <a:cubicBezTo>
                  <a:pt x="1246" y="397"/>
                  <a:pt x="1320" y="341"/>
                  <a:pt x="1347" y="262"/>
                </a:cubicBezTo>
                <a:cubicBezTo>
                  <a:pt x="1443" y="262"/>
                  <a:pt x="1443" y="262"/>
                  <a:pt x="1443" y="262"/>
                </a:cubicBezTo>
                <a:cubicBezTo>
                  <a:pt x="1461" y="317"/>
                  <a:pt x="1503" y="360"/>
                  <a:pt x="1555" y="382"/>
                </a:cubicBezTo>
                <a:cubicBezTo>
                  <a:pt x="1555" y="817"/>
                  <a:pt x="1555" y="817"/>
                  <a:pt x="1555" y="817"/>
                </a:cubicBezTo>
                <a:cubicBezTo>
                  <a:pt x="1309" y="1063"/>
                  <a:pt x="1309" y="1063"/>
                  <a:pt x="1309" y="1063"/>
                </a:cubicBezTo>
                <a:cubicBezTo>
                  <a:pt x="767" y="1063"/>
                  <a:pt x="767" y="1063"/>
                  <a:pt x="767" y="1063"/>
                </a:cubicBezTo>
                <a:cubicBezTo>
                  <a:pt x="767" y="953"/>
                  <a:pt x="767" y="953"/>
                  <a:pt x="767" y="953"/>
                </a:cubicBezTo>
                <a:cubicBezTo>
                  <a:pt x="846" y="927"/>
                  <a:pt x="903" y="852"/>
                  <a:pt x="903" y="764"/>
                </a:cubicBezTo>
                <a:cubicBezTo>
                  <a:pt x="903" y="655"/>
                  <a:pt x="814" y="566"/>
                  <a:pt x="704" y="566"/>
                </a:cubicBezTo>
                <a:cubicBezTo>
                  <a:pt x="595" y="566"/>
                  <a:pt x="506" y="655"/>
                  <a:pt x="506" y="764"/>
                </a:cubicBezTo>
                <a:cubicBezTo>
                  <a:pt x="506" y="851"/>
                  <a:pt x="561" y="925"/>
                  <a:pt x="639" y="952"/>
                </a:cubicBezTo>
                <a:cubicBezTo>
                  <a:pt x="639" y="1297"/>
                  <a:pt x="639" y="1297"/>
                  <a:pt x="639" y="1297"/>
                </a:cubicBezTo>
                <a:cubicBezTo>
                  <a:pt x="561" y="1324"/>
                  <a:pt x="506" y="1398"/>
                  <a:pt x="506" y="1484"/>
                </a:cubicBezTo>
                <a:cubicBezTo>
                  <a:pt x="506" y="1594"/>
                  <a:pt x="595" y="1683"/>
                  <a:pt x="704" y="1683"/>
                </a:cubicBezTo>
                <a:cubicBezTo>
                  <a:pt x="814" y="1683"/>
                  <a:pt x="903" y="1594"/>
                  <a:pt x="903" y="1484"/>
                </a:cubicBezTo>
                <a:cubicBezTo>
                  <a:pt x="903" y="1397"/>
                  <a:pt x="846" y="1322"/>
                  <a:pt x="767" y="1296"/>
                </a:cubicBezTo>
                <a:cubicBezTo>
                  <a:pt x="767" y="1191"/>
                  <a:pt x="767" y="1191"/>
                  <a:pt x="767" y="1191"/>
                </a:cubicBezTo>
                <a:cubicBezTo>
                  <a:pt x="1362" y="1191"/>
                  <a:pt x="1362" y="1191"/>
                  <a:pt x="1362" y="1191"/>
                </a:cubicBezTo>
                <a:cubicBezTo>
                  <a:pt x="1683" y="870"/>
                  <a:pt x="1683" y="870"/>
                  <a:pt x="1683" y="870"/>
                </a:cubicBezTo>
                <a:cubicBezTo>
                  <a:pt x="1683" y="390"/>
                  <a:pt x="1683" y="390"/>
                  <a:pt x="1683" y="390"/>
                </a:cubicBezTo>
                <a:cubicBezTo>
                  <a:pt x="1768" y="367"/>
                  <a:pt x="1830" y="290"/>
                  <a:pt x="1830" y="198"/>
                </a:cubicBezTo>
                <a:cubicBezTo>
                  <a:pt x="1830" y="89"/>
                  <a:pt x="1740" y="0"/>
                  <a:pt x="1631" y="0"/>
                </a:cubicBezTo>
                <a:cubicBezTo>
                  <a:pt x="1544" y="0"/>
                  <a:pt x="1469" y="56"/>
                  <a:pt x="1443" y="134"/>
                </a:cubicBezTo>
                <a:cubicBezTo>
                  <a:pt x="1347" y="134"/>
                  <a:pt x="1347" y="134"/>
                  <a:pt x="1347" y="134"/>
                </a:cubicBezTo>
                <a:cubicBezTo>
                  <a:pt x="1320" y="56"/>
                  <a:pt x="1246" y="0"/>
                  <a:pt x="1159" y="0"/>
                </a:cubicBezTo>
                <a:cubicBezTo>
                  <a:pt x="1049" y="0"/>
                  <a:pt x="960" y="89"/>
                  <a:pt x="960" y="198"/>
                </a:cubicBezTo>
                <a:cubicBezTo>
                  <a:pt x="960" y="308"/>
                  <a:pt x="1049" y="397"/>
                  <a:pt x="1159" y="397"/>
                </a:cubicBezTo>
                <a:close/>
                <a:moveTo>
                  <a:pt x="775" y="1484"/>
                </a:moveTo>
                <a:cubicBezTo>
                  <a:pt x="775" y="1523"/>
                  <a:pt x="743" y="1555"/>
                  <a:pt x="704" y="1555"/>
                </a:cubicBezTo>
                <a:cubicBezTo>
                  <a:pt x="665" y="1555"/>
                  <a:pt x="634" y="1523"/>
                  <a:pt x="634" y="1484"/>
                </a:cubicBezTo>
                <a:cubicBezTo>
                  <a:pt x="634" y="1445"/>
                  <a:pt x="665" y="1414"/>
                  <a:pt x="704" y="1414"/>
                </a:cubicBezTo>
                <a:cubicBezTo>
                  <a:pt x="743" y="1414"/>
                  <a:pt x="775" y="1445"/>
                  <a:pt x="775" y="1484"/>
                </a:cubicBezTo>
                <a:close/>
                <a:moveTo>
                  <a:pt x="704" y="835"/>
                </a:moveTo>
                <a:cubicBezTo>
                  <a:pt x="665" y="835"/>
                  <a:pt x="634" y="803"/>
                  <a:pt x="634" y="764"/>
                </a:cubicBezTo>
                <a:cubicBezTo>
                  <a:pt x="634" y="725"/>
                  <a:pt x="665" y="694"/>
                  <a:pt x="704" y="694"/>
                </a:cubicBezTo>
                <a:cubicBezTo>
                  <a:pt x="743" y="694"/>
                  <a:pt x="775" y="725"/>
                  <a:pt x="775" y="764"/>
                </a:cubicBezTo>
                <a:cubicBezTo>
                  <a:pt x="775" y="803"/>
                  <a:pt x="743" y="835"/>
                  <a:pt x="704" y="835"/>
                </a:cubicBezTo>
                <a:close/>
                <a:moveTo>
                  <a:pt x="1631" y="128"/>
                </a:moveTo>
                <a:cubicBezTo>
                  <a:pt x="1670" y="128"/>
                  <a:pt x="1702" y="159"/>
                  <a:pt x="1702" y="198"/>
                </a:cubicBezTo>
                <a:cubicBezTo>
                  <a:pt x="1702" y="237"/>
                  <a:pt x="1670" y="269"/>
                  <a:pt x="1631" y="269"/>
                </a:cubicBezTo>
                <a:cubicBezTo>
                  <a:pt x="1592" y="269"/>
                  <a:pt x="1560" y="237"/>
                  <a:pt x="1560" y="198"/>
                </a:cubicBezTo>
                <a:cubicBezTo>
                  <a:pt x="1560" y="159"/>
                  <a:pt x="1592" y="128"/>
                  <a:pt x="1631" y="128"/>
                </a:cubicBezTo>
                <a:close/>
                <a:moveTo>
                  <a:pt x="1159" y="128"/>
                </a:moveTo>
                <a:cubicBezTo>
                  <a:pt x="1198" y="128"/>
                  <a:pt x="1230" y="159"/>
                  <a:pt x="1230" y="198"/>
                </a:cubicBezTo>
                <a:cubicBezTo>
                  <a:pt x="1230" y="237"/>
                  <a:pt x="1198" y="269"/>
                  <a:pt x="1159" y="269"/>
                </a:cubicBezTo>
                <a:cubicBezTo>
                  <a:pt x="1120" y="269"/>
                  <a:pt x="1088" y="237"/>
                  <a:pt x="1088" y="198"/>
                </a:cubicBezTo>
                <a:cubicBezTo>
                  <a:pt x="1088" y="159"/>
                  <a:pt x="1120" y="128"/>
                  <a:pt x="1159" y="128"/>
                </a:cubicBezTo>
                <a:close/>
                <a:moveTo>
                  <a:pt x="1681" y="1799"/>
                </a:moveTo>
                <a:cubicBezTo>
                  <a:pt x="1681" y="1675"/>
                  <a:pt x="1681" y="1675"/>
                  <a:pt x="1681" y="1675"/>
                </a:cubicBezTo>
                <a:cubicBezTo>
                  <a:pt x="1763" y="1650"/>
                  <a:pt x="1823" y="1574"/>
                  <a:pt x="1823" y="1484"/>
                </a:cubicBezTo>
                <a:cubicBezTo>
                  <a:pt x="1823" y="1375"/>
                  <a:pt x="1734" y="1286"/>
                  <a:pt x="1624" y="1286"/>
                </a:cubicBezTo>
                <a:cubicBezTo>
                  <a:pt x="1514" y="1286"/>
                  <a:pt x="1425" y="1375"/>
                  <a:pt x="1425" y="1484"/>
                </a:cubicBezTo>
                <a:cubicBezTo>
                  <a:pt x="1425" y="1569"/>
                  <a:pt x="1478" y="1641"/>
                  <a:pt x="1553" y="1670"/>
                </a:cubicBezTo>
                <a:cubicBezTo>
                  <a:pt x="1553" y="1814"/>
                  <a:pt x="1553" y="1814"/>
                  <a:pt x="1553" y="1814"/>
                </a:cubicBezTo>
                <a:cubicBezTo>
                  <a:pt x="1507" y="1836"/>
                  <a:pt x="1472" y="1874"/>
                  <a:pt x="1453" y="1922"/>
                </a:cubicBezTo>
                <a:cubicBezTo>
                  <a:pt x="1362" y="1922"/>
                  <a:pt x="1362" y="1922"/>
                  <a:pt x="1362" y="1922"/>
                </a:cubicBezTo>
                <a:cubicBezTo>
                  <a:pt x="1333" y="1847"/>
                  <a:pt x="1261" y="1794"/>
                  <a:pt x="1177" y="1794"/>
                </a:cubicBezTo>
                <a:cubicBezTo>
                  <a:pt x="1067" y="1794"/>
                  <a:pt x="978" y="1883"/>
                  <a:pt x="978" y="1993"/>
                </a:cubicBezTo>
                <a:cubicBezTo>
                  <a:pt x="978" y="2103"/>
                  <a:pt x="1067" y="2192"/>
                  <a:pt x="1177" y="2192"/>
                </a:cubicBezTo>
                <a:cubicBezTo>
                  <a:pt x="1266" y="2192"/>
                  <a:pt x="1343" y="2132"/>
                  <a:pt x="1367" y="2050"/>
                </a:cubicBezTo>
                <a:cubicBezTo>
                  <a:pt x="1448" y="2050"/>
                  <a:pt x="1448" y="2050"/>
                  <a:pt x="1448" y="2050"/>
                </a:cubicBezTo>
                <a:cubicBezTo>
                  <a:pt x="1473" y="2132"/>
                  <a:pt x="1549" y="2192"/>
                  <a:pt x="1639" y="2192"/>
                </a:cubicBezTo>
                <a:cubicBezTo>
                  <a:pt x="1748" y="2192"/>
                  <a:pt x="1838" y="2103"/>
                  <a:pt x="1838" y="1993"/>
                </a:cubicBezTo>
                <a:cubicBezTo>
                  <a:pt x="1838" y="1898"/>
                  <a:pt x="1770" y="1818"/>
                  <a:pt x="1681" y="1799"/>
                </a:cubicBezTo>
                <a:close/>
                <a:moveTo>
                  <a:pt x="1177" y="2064"/>
                </a:moveTo>
                <a:cubicBezTo>
                  <a:pt x="1138" y="2064"/>
                  <a:pt x="1106" y="2032"/>
                  <a:pt x="1106" y="1993"/>
                </a:cubicBezTo>
                <a:cubicBezTo>
                  <a:pt x="1106" y="1954"/>
                  <a:pt x="1138" y="1922"/>
                  <a:pt x="1177" y="1922"/>
                </a:cubicBezTo>
                <a:cubicBezTo>
                  <a:pt x="1216" y="1922"/>
                  <a:pt x="1247" y="1954"/>
                  <a:pt x="1247" y="1993"/>
                </a:cubicBezTo>
                <a:cubicBezTo>
                  <a:pt x="1247" y="2032"/>
                  <a:pt x="1216" y="2064"/>
                  <a:pt x="1177" y="2064"/>
                </a:cubicBezTo>
                <a:close/>
                <a:moveTo>
                  <a:pt x="1624" y="1414"/>
                </a:moveTo>
                <a:cubicBezTo>
                  <a:pt x="1663" y="1414"/>
                  <a:pt x="1695" y="1445"/>
                  <a:pt x="1695" y="1484"/>
                </a:cubicBezTo>
                <a:cubicBezTo>
                  <a:pt x="1695" y="1523"/>
                  <a:pt x="1663" y="1555"/>
                  <a:pt x="1624" y="1555"/>
                </a:cubicBezTo>
                <a:cubicBezTo>
                  <a:pt x="1585" y="1555"/>
                  <a:pt x="1553" y="1523"/>
                  <a:pt x="1553" y="1484"/>
                </a:cubicBezTo>
                <a:cubicBezTo>
                  <a:pt x="1553" y="1445"/>
                  <a:pt x="1585" y="1414"/>
                  <a:pt x="1624" y="1414"/>
                </a:cubicBezTo>
                <a:close/>
                <a:moveTo>
                  <a:pt x="1639" y="2064"/>
                </a:moveTo>
                <a:cubicBezTo>
                  <a:pt x="1600" y="2064"/>
                  <a:pt x="1568" y="2032"/>
                  <a:pt x="1568" y="1993"/>
                </a:cubicBezTo>
                <a:cubicBezTo>
                  <a:pt x="1568" y="1954"/>
                  <a:pt x="1600" y="1922"/>
                  <a:pt x="1639" y="1922"/>
                </a:cubicBezTo>
                <a:cubicBezTo>
                  <a:pt x="1678" y="1922"/>
                  <a:pt x="1710" y="1954"/>
                  <a:pt x="1710" y="1993"/>
                </a:cubicBezTo>
                <a:cubicBezTo>
                  <a:pt x="1710" y="2032"/>
                  <a:pt x="1678" y="2064"/>
                  <a:pt x="1639" y="2064"/>
                </a:cubicBezTo>
                <a:close/>
                <a:moveTo>
                  <a:pt x="1133" y="1678"/>
                </a:moveTo>
                <a:cubicBezTo>
                  <a:pt x="1147" y="1681"/>
                  <a:pt x="1162" y="1683"/>
                  <a:pt x="1177" y="1683"/>
                </a:cubicBezTo>
                <a:cubicBezTo>
                  <a:pt x="1286" y="1683"/>
                  <a:pt x="1375" y="1594"/>
                  <a:pt x="1375" y="1484"/>
                </a:cubicBezTo>
                <a:cubicBezTo>
                  <a:pt x="1375" y="1375"/>
                  <a:pt x="1286" y="1286"/>
                  <a:pt x="1177" y="1286"/>
                </a:cubicBezTo>
                <a:cubicBezTo>
                  <a:pt x="1067" y="1286"/>
                  <a:pt x="978" y="1375"/>
                  <a:pt x="978" y="1484"/>
                </a:cubicBezTo>
                <a:cubicBezTo>
                  <a:pt x="978" y="1531"/>
                  <a:pt x="994" y="1575"/>
                  <a:pt x="1022" y="1609"/>
                </a:cubicBezTo>
                <a:cubicBezTo>
                  <a:pt x="807" y="1823"/>
                  <a:pt x="807" y="1823"/>
                  <a:pt x="807" y="1823"/>
                </a:cubicBezTo>
                <a:cubicBezTo>
                  <a:pt x="777" y="1805"/>
                  <a:pt x="742" y="1794"/>
                  <a:pt x="704" y="1794"/>
                </a:cubicBezTo>
                <a:cubicBezTo>
                  <a:pt x="620" y="1794"/>
                  <a:pt x="548" y="1847"/>
                  <a:pt x="519" y="1922"/>
                </a:cubicBezTo>
                <a:cubicBezTo>
                  <a:pt x="384" y="1922"/>
                  <a:pt x="384" y="1922"/>
                  <a:pt x="384" y="1922"/>
                </a:cubicBezTo>
                <a:cubicBezTo>
                  <a:pt x="366" y="1874"/>
                  <a:pt x="330" y="1836"/>
                  <a:pt x="285" y="1814"/>
                </a:cubicBezTo>
                <a:cubicBezTo>
                  <a:pt x="285" y="950"/>
                  <a:pt x="285" y="950"/>
                  <a:pt x="285" y="950"/>
                </a:cubicBezTo>
                <a:cubicBezTo>
                  <a:pt x="359" y="921"/>
                  <a:pt x="412" y="849"/>
                  <a:pt x="412" y="764"/>
                </a:cubicBezTo>
                <a:cubicBezTo>
                  <a:pt x="412" y="655"/>
                  <a:pt x="323" y="566"/>
                  <a:pt x="214" y="566"/>
                </a:cubicBezTo>
                <a:cubicBezTo>
                  <a:pt x="104" y="566"/>
                  <a:pt x="15" y="655"/>
                  <a:pt x="15" y="764"/>
                </a:cubicBezTo>
                <a:cubicBezTo>
                  <a:pt x="15" y="854"/>
                  <a:pt x="75" y="930"/>
                  <a:pt x="157" y="955"/>
                </a:cubicBezTo>
                <a:cubicBezTo>
                  <a:pt x="157" y="1799"/>
                  <a:pt x="157" y="1799"/>
                  <a:pt x="157" y="1799"/>
                </a:cubicBezTo>
                <a:cubicBezTo>
                  <a:pt x="67" y="1818"/>
                  <a:pt x="0" y="1898"/>
                  <a:pt x="0" y="1993"/>
                </a:cubicBezTo>
                <a:cubicBezTo>
                  <a:pt x="0" y="2103"/>
                  <a:pt x="89" y="2192"/>
                  <a:pt x="199" y="2192"/>
                </a:cubicBezTo>
                <a:cubicBezTo>
                  <a:pt x="289" y="2192"/>
                  <a:pt x="365" y="2132"/>
                  <a:pt x="389" y="2050"/>
                </a:cubicBezTo>
                <a:cubicBezTo>
                  <a:pt x="514" y="2050"/>
                  <a:pt x="514" y="2050"/>
                  <a:pt x="514" y="2050"/>
                </a:cubicBezTo>
                <a:cubicBezTo>
                  <a:pt x="538" y="2132"/>
                  <a:pt x="615" y="2192"/>
                  <a:pt x="704" y="2192"/>
                </a:cubicBezTo>
                <a:cubicBezTo>
                  <a:pt x="814" y="2192"/>
                  <a:pt x="903" y="2103"/>
                  <a:pt x="903" y="1993"/>
                </a:cubicBezTo>
                <a:cubicBezTo>
                  <a:pt x="903" y="1968"/>
                  <a:pt x="898" y="1944"/>
                  <a:pt x="890" y="1922"/>
                </a:cubicBezTo>
                <a:lnTo>
                  <a:pt x="1133" y="1678"/>
                </a:lnTo>
                <a:close/>
                <a:moveTo>
                  <a:pt x="1177" y="1414"/>
                </a:moveTo>
                <a:cubicBezTo>
                  <a:pt x="1216" y="1414"/>
                  <a:pt x="1247" y="1445"/>
                  <a:pt x="1247" y="1484"/>
                </a:cubicBezTo>
                <a:cubicBezTo>
                  <a:pt x="1247" y="1523"/>
                  <a:pt x="1216" y="1555"/>
                  <a:pt x="1177" y="1555"/>
                </a:cubicBezTo>
                <a:cubicBezTo>
                  <a:pt x="1138" y="1555"/>
                  <a:pt x="1106" y="1523"/>
                  <a:pt x="1106" y="1484"/>
                </a:cubicBezTo>
                <a:cubicBezTo>
                  <a:pt x="1106" y="1445"/>
                  <a:pt x="1138" y="1414"/>
                  <a:pt x="1177" y="1414"/>
                </a:cubicBezTo>
                <a:close/>
                <a:moveTo>
                  <a:pt x="199" y="2064"/>
                </a:moveTo>
                <a:cubicBezTo>
                  <a:pt x="160" y="2064"/>
                  <a:pt x="128" y="2032"/>
                  <a:pt x="128" y="1993"/>
                </a:cubicBezTo>
                <a:cubicBezTo>
                  <a:pt x="128" y="1954"/>
                  <a:pt x="160" y="1922"/>
                  <a:pt x="199" y="1922"/>
                </a:cubicBezTo>
                <a:cubicBezTo>
                  <a:pt x="238" y="1922"/>
                  <a:pt x="270" y="1954"/>
                  <a:pt x="270" y="1993"/>
                </a:cubicBezTo>
                <a:cubicBezTo>
                  <a:pt x="270" y="2032"/>
                  <a:pt x="238" y="2064"/>
                  <a:pt x="199" y="2064"/>
                </a:cubicBezTo>
                <a:close/>
                <a:moveTo>
                  <a:pt x="214" y="835"/>
                </a:moveTo>
                <a:cubicBezTo>
                  <a:pt x="175" y="835"/>
                  <a:pt x="143" y="803"/>
                  <a:pt x="143" y="764"/>
                </a:cubicBezTo>
                <a:cubicBezTo>
                  <a:pt x="143" y="725"/>
                  <a:pt x="175" y="694"/>
                  <a:pt x="214" y="694"/>
                </a:cubicBezTo>
                <a:cubicBezTo>
                  <a:pt x="253" y="694"/>
                  <a:pt x="284" y="725"/>
                  <a:pt x="284" y="764"/>
                </a:cubicBezTo>
                <a:cubicBezTo>
                  <a:pt x="284" y="803"/>
                  <a:pt x="253" y="835"/>
                  <a:pt x="214" y="835"/>
                </a:cubicBezTo>
                <a:close/>
                <a:moveTo>
                  <a:pt x="704" y="2064"/>
                </a:moveTo>
                <a:cubicBezTo>
                  <a:pt x="665" y="2064"/>
                  <a:pt x="634" y="2032"/>
                  <a:pt x="634" y="1993"/>
                </a:cubicBezTo>
                <a:cubicBezTo>
                  <a:pt x="634" y="1954"/>
                  <a:pt x="665" y="1922"/>
                  <a:pt x="704" y="1922"/>
                </a:cubicBezTo>
                <a:cubicBezTo>
                  <a:pt x="743" y="1922"/>
                  <a:pt x="775" y="1954"/>
                  <a:pt x="775" y="1993"/>
                </a:cubicBezTo>
                <a:cubicBezTo>
                  <a:pt x="775" y="2032"/>
                  <a:pt x="743" y="2064"/>
                  <a:pt x="704" y="2064"/>
                </a:cubicBezTo>
                <a:close/>
              </a:path>
            </a:pathLst>
          </a:custGeom>
          <a:solidFill>
            <a:schemeClr val="accent1"/>
          </a:solidFill>
          <a:ln>
            <a:noFill/>
          </a:ln>
        </p:spPr>
        <p:txBody>
          <a:bodyPr vert="horz" wrap="square" lIns="82305" tIns="41153" rIns="82305" bIns="41153" numCol="1" anchor="t" anchorCtr="0" compatLnSpc="1">
            <a:prstTxWarp prst="textNoShape">
              <a:avLst/>
            </a:prstTxWarp>
          </a:bodyPr>
          <a:lstStyle/>
          <a:p>
            <a:endParaRPr lang="en-US" sz="1600"/>
          </a:p>
        </p:txBody>
      </p:sp>
      <p:sp>
        <p:nvSpPr>
          <p:cNvPr id="203" name="Content Placeholder 13"/>
          <p:cNvSpPr txBox="1">
            <a:spLocks/>
          </p:cNvSpPr>
          <p:nvPr/>
        </p:nvSpPr>
        <p:spPr>
          <a:xfrm>
            <a:off x="5655969" y="2241556"/>
            <a:ext cx="816873" cy="332399"/>
          </a:xfrm>
          <a:prstGeom prst="rect">
            <a:avLst/>
          </a:prstGeom>
        </p:spPr>
        <p:txBody>
          <a:bodyPr vert="horz" wrap="square" lIns="0" tIns="0" rIns="0" bIns="0" rtlCol="0">
            <a:spAutoFit/>
          </a:bodyPr>
          <a:lstStyle>
            <a:lvl1pPr marL="0" indent="0" algn="l" defTabSz="914363" rtl="0" eaLnBrk="1" latinLnBrk="0" hangingPunct="1">
              <a:lnSpc>
                <a:spcPct val="90000"/>
              </a:lnSpc>
              <a:spcBef>
                <a:spcPts val="0"/>
              </a:spcBef>
              <a:spcAft>
                <a:spcPts val="0"/>
              </a:spcAft>
              <a:buSzPct val="80000"/>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975" indent="-342900" algn="l" defTabSz="914363" rtl="0" eaLnBrk="1" latinLnBrk="0" hangingPunct="1">
              <a:lnSpc>
                <a:spcPct val="90000"/>
              </a:lnSpc>
              <a:spcBef>
                <a:spcPts val="0"/>
              </a:spcBef>
              <a:spcAft>
                <a:spcPts val="0"/>
              </a:spcAft>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lgn="l" defTabSz="914363" rtl="0" eaLnBrk="1" latinLnBrk="0" hangingPunct="1">
              <a:lnSpc>
                <a:spcPct val="90000"/>
              </a:lnSpc>
              <a:spcBef>
                <a:spcPts val="0"/>
              </a:spcBef>
              <a:spcAft>
                <a:spcPts val="400"/>
              </a:spcAft>
              <a:buSzPct val="80000"/>
              <a:buFont typeface="Arial" pitchFamily="34" charset="0"/>
              <a:buNone/>
              <a:defRPr sz="2000" kern="1200">
                <a:gradFill>
                  <a:gsLst>
                    <a:gs pos="0">
                      <a:srgbClr val="595959"/>
                    </a:gs>
                    <a:gs pos="86000">
                      <a:srgbClr val="595959"/>
                    </a:gs>
                  </a:gsLst>
                  <a:lin ang="5400000" scaled="0"/>
                </a:gradFill>
                <a:latin typeface="+mn-lt"/>
                <a:ea typeface="+mn-ea"/>
                <a:cs typeface="+mn-cs"/>
              </a:defRPr>
            </a:lvl3pPr>
            <a:lvl4pPr marL="0" indent="0" algn="l" defTabSz="914363" rtl="0" eaLnBrk="1" latinLnBrk="0" hangingPunct="1">
              <a:lnSpc>
                <a:spcPct val="90000"/>
              </a:lnSpc>
              <a:spcBef>
                <a:spcPts val="0"/>
              </a:spcBef>
              <a:spcAft>
                <a:spcPts val="400"/>
              </a:spcAft>
              <a:buSzPct val="80000"/>
              <a:buFont typeface="Arial" pitchFamily="34" charset="0"/>
              <a:buNone/>
              <a:defRPr sz="2000" kern="1200">
                <a:gradFill>
                  <a:gsLst>
                    <a:gs pos="0">
                      <a:srgbClr val="595959"/>
                    </a:gs>
                    <a:gs pos="86000">
                      <a:srgbClr val="595959"/>
                    </a:gs>
                  </a:gsLst>
                  <a:lin ang="5400000" scaled="0"/>
                </a:gradFill>
                <a:latin typeface="+mn-lt"/>
                <a:ea typeface="+mn-ea"/>
                <a:cs typeface="+mn-cs"/>
              </a:defRPr>
            </a:lvl4pPr>
            <a:lvl5pPr marL="342900" indent="-342900" algn="l" defTabSz="914363" rtl="0" eaLnBrk="1" latinLnBrk="0" hangingPunct="1">
              <a:lnSpc>
                <a:spcPct val="90000"/>
              </a:lnSpc>
              <a:spcBef>
                <a:spcPts val="0"/>
              </a:spcBef>
              <a:spcAft>
                <a:spcPts val="400"/>
              </a:spcAft>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1033462" indent="-342900" algn="l" defTabSz="914363" rtl="0" eaLnBrk="1" latinLnBrk="0" hangingPunct="1">
              <a:spcBef>
                <a:spcPct val="20000"/>
              </a:spcBef>
              <a:buFont typeface="Arial" pitchFamily="34" charset="0"/>
              <a:buChar char="•"/>
              <a:defRPr sz="2400" kern="1200">
                <a:gradFill>
                  <a:gsLst>
                    <a:gs pos="0">
                      <a:srgbClr val="595959"/>
                    </a:gs>
                    <a:gs pos="86000">
                      <a:srgbClr val="595959"/>
                    </a:gs>
                  </a:gsLst>
                  <a:lin ang="5400000" scaled="0"/>
                </a:gradFill>
                <a:latin typeface="+mn-lt"/>
                <a:ea typeface="+mn-ea"/>
                <a:cs typeface="+mn-cs"/>
              </a:defRPr>
            </a:lvl6pPr>
            <a:lvl7pPr marL="1255713" indent="-225425" algn="l" defTabSz="914363" rtl="0" eaLnBrk="1" latinLnBrk="0" hangingPunct="1">
              <a:spcBef>
                <a:spcPct val="20000"/>
              </a:spcBef>
              <a:buFont typeface="Arial" pitchFamily="34" charset="0"/>
              <a:buChar char="•"/>
              <a:defRPr sz="2000" kern="1200">
                <a:gradFill>
                  <a:gsLst>
                    <a:gs pos="0">
                      <a:srgbClr val="595959"/>
                    </a:gs>
                    <a:gs pos="86000">
                      <a:srgbClr val="595959"/>
                    </a:gs>
                  </a:gsLst>
                  <a:lin ang="5400000" scaled="0"/>
                </a:gradFill>
                <a:latin typeface="+mn-lt"/>
                <a:ea typeface="+mn-ea"/>
                <a:cs typeface="+mn-cs"/>
              </a:defRPr>
            </a:lvl7pPr>
            <a:lvl8pPr marL="1487488" indent="-231775" algn="l" defTabSz="914363" rtl="0" eaLnBrk="1" latinLnBrk="0" hangingPunct="1">
              <a:spcBef>
                <a:spcPct val="20000"/>
              </a:spcBef>
              <a:buFont typeface="Arial" pitchFamily="34" charset="0"/>
              <a:buChar char="•"/>
              <a:defRPr sz="2000" kern="1200">
                <a:gradFill>
                  <a:gsLst>
                    <a:gs pos="0">
                      <a:srgbClr val="595959"/>
                    </a:gs>
                    <a:gs pos="86000">
                      <a:srgbClr val="595959"/>
                    </a:gs>
                  </a:gsLst>
                  <a:lin ang="5400000" scaled="0"/>
                </a:gra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defTabSz="1218987">
              <a:buClr>
                <a:srgbClr val="292929"/>
              </a:buClr>
              <a:buSzTx/>
            </a:pPr>
            <a:r>
              <a:rPr lang="en-US" sz="2400" dirty="0" smtClean="0">
                <a:solidFill>
                  <a:schemeClr val="accent1">
                    <a:alpha val="99000"/>
                  </a:schemeClr>
                </a:solidFill>
              </a:rPr>
              <a:t>Code</a:t>
            </a:r>
            <a:endParaRPr lang="en-US" sz="2400" dirty="0">
              <a:solidFill>
                <a:schemeClr val="accent1">
                  <a:alpha val="99000"/>
                </a:schemeClr>
              </a:solidFill>
            </a:endParaRPr>
          </a:p>
        </p:txBody>
      </p:sp>
    </p:spTree>
    <p:extLst>
      <p:ext uri="{BB962C8B-B14F-4D97-AF65-F5344CB8AC3E}">
        <p14:creationId xmlns:p14="http://schemas.microsoft.com/office/powerpoint/2010/main" val="18214078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500"/>
                                        <p:tgtEl>
                                          <p:spTgt spid="61"/>
                                        </p:tgtEl>
                                      </p:cBhvr>
                                    </p:animEffect>
                                  </p:childTnLst>
                                </p:cTn>
                              </p:par>
                              <p:par>
                                <p:cTn id="8" presetID="10" presetClass="entr" presetSubtype="0" fill="hold" nodeType="withEffect">
                                  <p:stCondLst>
                                    <p:cond delay="50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grpId="0" nodeType="clickEffect">
                                  <p:stCondLst>
                                    <p:cond delay="0"/>
                                  </p:stCondLst>
                                  <p:childTnLst>
                                    <p:set>
                                      <p:cBhvr>
                                        <p:cTn id="14" dur="1" fill="hold">
                                          <p:stCondLst>
                                            <p:cond delay="0"/>
                                          </p:stCondLst>
                                        </p:cTn>
                                        <p:tgtEl>
                                          <p:spTgt spid="194"/>
                                        </p:tgtEl>
                                        <p:attrNameLst>
                                          <p:attrName>style.visibility</p:attrName>
                                        </p:attrNameLst>
                                      </p:cBhvr>
                                      <p:to>
                                        <p:strVal val="visible"/>
                                      </p:to>
                                    </p:set>
                                    <p:animEffect transition="in" filter="wipe(right)">
                                      <p:cBhvr>
                                        <p:cTn id="15" dur="500"/>
                                        <p:tgtEl>
                                          <p:spTgt spid="194"/>
                                        </p:tgtEl>
                                      </p:cBhvr>
                                    </p:animEffect>
                                  </p:childTnLst>
                                </p:cTn>
                              </p:par>
                              <p:par>
                                <p:cTn id="16" presetID="10" presetClass="exit" presetSubtype="0" fill="hold" grpId="1" nodeType="withEffect">
                                  <p:stCondLst>
                                    <p:cond delay="0"/>
                                  </p:stCondLst>
                                  <p:childTnLst>
                                    <p:animEffect transition="out" filter="fade">
                                      <p:cBhvr>
                                        <p:cTn id="17" dur="500"/>
                                        <p:tgtEl>
                                          <p:spTgt spid="61"/>
                                        </p:tgtEl>
                                      </p:cBhvr>
                                    </p:animEffect>
                                    <p:set>
                                      <p:cBhvr>
                                        <p:cTn id="18" dur="1" fill="hold">
                                          <p:stCondLst>
                                            <p:cond delay="499"/>
                                          </p:stCondLst>
                                        </p:cTn>
                                        <p:tgtEl>
                                          <p:spTgt spid="61"/>
                                        </p:tgtEl>
                                        <p:attrNameLst>
                                          <p:attrName>style.visibility</p:attrName>
                                        </p:attrNameLst>
                                      </p:cBhvr>
                                      <p:to>
                                        <p:strVal val="hidden"/>
                                      </p:to>
                                    </p:set>
                                  </p:childTnLst>
                                </p:cTn>
                              </p:par>
                              <p:par>
                                <p:cTn id="19" presetID="10" presetClass="entr" presetSubtype="0" fill="hold" grpId="2" nodeType="withEffect">
                                  <p:stCondLst>
                                    <p:cond delay="500"/>
                                  </p:stCondLst>
                                  <p:childTnLst>
                                    <p:set>
                                      <p:cBhvr>
                                        <p:cTn id="20" dur="1" fill="hold">
                                          <p:stCondLst>
                                            <p:cond delay="0"/>
                                          </p:stCondLst>
                                        </p:cTn>
                                        <p:tgtEl>
                                          <p:spTgt spid="191"/>
                                        </p:tgtEl>
                                        <p:attrNameLst>
                                          <p:attrName>style.visibility</p:attrName>
                                        </p:attrNameLst>
                                      </p:cBhvr>
                                      <p:to>
                                        <p:strVal val="visible"/>
                                      </p:to>
                                    </p:set>
                                    <p:animEffect transition="in" filter="fade">
                                      <p:cBhvr>
                                        <p:cTn id="21" dur="500"/>
                                        <p:tgtEl>
                                          <p:spTgt spid="191"/>
                                        </p:tgtEl>
                                      </p:cBhvr>
                                    </p:animEffect>
                                  </p:childTnLst>
                                </p:cTn>
                              </p:par>
                              <p:par>
                                <p:cTn id="22" presetID="10" presetClass="entr" presetSubtype="0" fill="hold" grpId="2" nodeType="withEffect">
                                  <p:stCondLst>
                                    <p:cond delay="500"/>
                                  </p:stCondLst>
                                  <p:childTnLst>
                                    <p:set>
                                      <p:cBhvr>
                                        <p:cTn id="23" dur="1" fill="hold">
                                          <p:stCondLst>
                                            <p:cond delay="0"/>
                                          </p:stCondLst>
                                        </p:cTn>
                                        <p:tgtEl>
                                          <p:spTgt spid="199"/>
                                        </p:tgtEl>
                                        <p:attrNameLst>
                                          <p:attrName>style.visibility</p:attrName>
                                        </p:attrNameLst>
                                      </p:cBhvr>
                                      <p:to>
                                        <p:strVal val="visible"/>
                                      </p:to>
                                    </p:set>
                                    <p:animEffect transition="in" filter="fade">
                                      <p:cBhvr>
                                        <p:cTn id="24" dur="500"/>
                                        <p:tgtEl>
                                          <p:spTgt spid="199"/>
                                        </p:tgtEl>
                                      </p:cBhvr>
                                    </p:animEffect>
                                  </p:childTnLst>
                                </p:cTn>
                              </p:par>
                              <p:par>
                                <p:cTn id="25" presetID="10" presetClass="entr" presetSubtype="0" fill="hold" grpId="2" nodeType="withEffect">
                                  <p:stCondLst>
                                    <p:cond delay="500"/>
                                  </p:stCondLst>
                                  <p:childTnLst>
                                    <p:set>
                                      <p:cBhvr>
                                        <p:cTn id="26" dur="1" fill="hold">
                                          <p:stCondLst>
                                            <p:cond delay="0"/>
                                          </p:stCondLst>
                                        </p:cTn>
                                        <p:tgtEl>
                                          <p:spTgt spid="200"/>
                                        </p:tgtEl>
                                        <p:attrNameLst>
                                          <p:attrName>style.visibility</p:attrName>
                                        </p:attrNameLst>
                                      </p:cBhvr>
                                      <p:to>
                                        <p:strVal val="visible"/>
                                      </p:to>
                                    </p:set>
                                    <p:animEffect transition="in" filter="fade">
                                      <p:cBhvr>
                                        <p:cTn id="27" dur="500"/>
                                        <p:tgtEl>
                                          <p:spTgt spid="200"/>
                                        </p:tgtEl>
                                      </p:cBhvr>
                                    </p:animEffect>
                                  </p:childTnLst>
                                </p:cTn>
                              </p:par>
                              <p:par>
                                <p:cTn id="28" presetID="10" presetClass="entr" presetSubtype="0" fill="hold" grpId="2" nodeType="withEffect">
                                  <p:stCondLst>
                                    <p:cond delay="500"/>
                                  </p:stCondLst>
                                  <p:childTnLst>
                                    <p:set>
                                      <p:cBhvr>
                                        <p:cTn id="29" dur="1" fill="hold">
                                          <p:stCondLst>
                                            <p:cond delay="0"/>
                                          </p:stCondLst>
                                        </p:cTn>
                                        <p:tgtEl>
                                          <p:spTgt spid="201"/>
                                        </p:tgtEl>
                                        <p:attrNameLst>
                                          <p:attrName>style.visibility</p:attrName>
                                        </p:attrNameLst>
                                      </p:cBhvr>
                                      <p:to>
                                        <p:strVal val="visible"/>
                                      </p:to>
                                    </p:set>
                                    <p:animEffect transition="in" filter="fade">
                                      <p:cBhvr>
                                        <p:cTn id="30" dur="500"/>
                                        <p:tgtEl>
                                          <p:spTgt spid="201"/>
                                        </p:tgtEl>
                                      </p:cBhvr>
                                    </p:animEffect>
                                  </p:childTnLst>
                                </p:cTn>
                              </p:par>
                              <p:par>
                                <p:cTn id="31" presetID="10" presetClass="entr" presetSubtype="0" fill="hold" grpId="2" nodeType="withEffect">
                                  <p:stCondLst>
                                    <p:cond delay="500"/>
                                  </p:stCondLst>
                                  <p:childTnLst>
                                    <p:set>
                                      <p:cBhvr>
                                        <p:cTn id="32" dur="1" fill="hold">
                                          <p:stCondLst>
                                            <p:cond delay="0"/>
                                          </p:stCondLst>
                                        </p:cTn>
                                        <p:tgtEl>
                                          <p:spTgt spid="202"/>
                                        </p:tgtEl>
                                        <p:attrNameLst>
                                          <p:attrName>style.visibility</p:attrName>
                                        </p:attrNameLst>
                                      </p:cBhvr>
                                      <p:to>
                                        <p:strVal val="visible"/>
                                      </p:to>
                                    </p:set>
                                    <p:animEffect transition="in" filter="fade">
                                      <p:cBhvr>
                                        <p:cTn id="33" dur="500"/>
                                        <p:tgtEl>
                                          <p:spTgt spid="202"/>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203"/>
                                        </p:tgtEl>
                                        <p:attrNameLst>
                                          <p:attrName>style.visibility</p:attrName>
                                        </p:attrNameLst>
                                      </p:cBhvr>
                                      <p:to>
                                        <p:strVal val="visible"/>
                                      </p:to>
                                    </p:set>
                                    <p:animEffect transition="in" filter="fade">
                                      <p:cBhvr>
                                        <p:cTn id="36" dur="500"/>
                                        <p:tgtEl>
                                          <p:spTgt spid="203"/>
                                        </p:tgtEl>
                                      </p:cBhvr>
                                    </p:animEffect>
                                  </p:childTnLst>
                                </p:cTn>
                              </p:par>
                              <p:par>
                                <p:cTn id="37" presetID="10" presetClass="exit" presetSubtype="0" fill="hold" grpId="1" nodeType="withEffect">
                                  <p:stCondLst>
                                    <p:cond delay="1000"/>
                                  </p:stCondLst>
                                  <p:childTnLst>
                                    <p:animEffect transition="out" filter="fade">
                                      <p:cBhvr>
                                        <p:cTn id="38" dur="500"/>
                                        <p:tgtEl>
                                          <p:spTgt spid="194"/>
                                        </p:tgtEl>
                                      </p:cBhvr>
                                    </p:animEffect>
                                    <p:set>
                                      <p:cBhvr>
                                        <p:cTn id="39" dur="1" fill="hold">
                                          <p:stCondLst>
                                            <p:cond delay="499"/>
                                          </p:stCondLst>
                                        </p:cTn>
                                        <p:tgtEl>
                                          <p:spTgt spid="194"/>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35" presetClass="path" presetSubtype="0" decel="100000" fill="hold" grpId="1" nodeType="clickEffect">
                                  <p:stCondLst>
                                    <p:cond delay="0"/>
                                  </p:stCondLst>
                                  <p:childTnLst>
                                    <p:animMotion origin="layout" path="M 0.00091 4.81481E-6 L -0.19752 0.21805 " pathEditMode="relative" rAng="0" ptsTypes="AA">
                                      <p:cBhvr>
                                        <p:cTn id="43" dur="750" fill="hold"/>
                                        <p:tgtEl>
                                          <p:spTgt spid="199"/>
                                        </p:tgtEl>
                                        <p:attrNameLst>
                                          <p:attrName>ppt_x</p:attrName>
                                          <p:attrName>ppt_y</p:attrName>
                                        </p:attrNameLst>
                                      </p:cBhvr>
                                      <p:rCtr x="-9922" y="10903"/>
                                    </p:animMotion>
                                  </p:childTnLst>
                                </p:cTn>
                              </p:par>
                              <p:par>
                                <p:cTn id="44" presetID="35" presetClass="path" presetSubtype="0" decel="100000" fill="hold" grpId="1" nodeType="withEffect">
                                  <p:stCondLst>
                                    <p:cond delay="0"/>
                                  </p:stCondLst>
                                  <p:childTnLst>
                                    <p:animMotion origin="layout" path="M 3.33333E-6 2.59259E-6 L -0.33516 0.22083 " pathEditMode="relative" rAng="0" ptsTypes="AA">
                                      <p:cBhvr>
                                        <p:cTn id="45" dur="750" fill="hold"/>
                                        <p:tgtEl>
                                          <p:spTgt spid="200"/>
                                        </p:tgtEl>
                                        <p:attrNameLst>
                                          <p:attrName>ppt_x</p:attrName>
                                          <p:attrName>ppt_y</p:attrName>
                                        </p:attrNameLst>
                                      </p:cBhvr>
                                      <p:rCtr x="-16758" y="11042"/>
                                    </p:animMotion>
                                  </p:childTnLst>
                                </p:cTn>
                              </p:par>
                              <p:par>
                                <p:cTn id="46" presetID="35" presetClass="path" presetSubtype="0" decel="100000" fill="hold" grpId="1" nodeType="withEffect">
                                  <p:stCondLst>
                                    <p:cond delay="0"/>
                                  </p:stCondLst>
                                  <p:childTnLst>
                                    <p:animMotion origin="layout" path="M -2.91667E-6 3.33333E-6 L -0.33281 -0.03056 " pathEditMode="relative" rAng="0" ptsTypes="AA">
                                      <p:cBhvr>
                                        <p:cTn id="47" dur="750" fill="hold"/>
                                        <p:tgtEl>
                                          <p:spTgt spid="201"/>
                                        </p:tgtEl>
                                        <p:attrNameLst>
                                          <p:attrName>ppt_x</p:attrName>
                                          <p:attrName>ppt_y</p:attrName>
                                        </p:attrNameLst>
                                      </p:cBhvr>
                                      <p:rCtr x="-16641" y="-1528"/>
                                    </p:animMotion>
                                  </p:childTnLst>
                                </p:cTn>
                              </p:par>
                              <p:par>
                                <p:cTn id="48" presetID="35" presetClass="path" presetSubtype="0" decel="100000" fill="hold" grpId="1" nodeType="withEffect">
                                  <p:stCondLst>
                                    <p:cond delay="0"/>
                                  </p:stCondLst>
                                  <p:childTnLst>
                                    <p:animMotion origin="layout" path="M -1.66667E-6 3.33333E-6 L -0.19687 -0.03056 " pathEditMode="relative" rAng="0" ptsTypes="AA">
                                      <p:cBhvr>
                                        <p:cTn id="49" dur="750" fill="hold"/>
                                        <p:tgtEl>
                                          <p:spTgt spid="202"/>
                                        </p:tgtEl>
                                        <p:attrNameLst>
                                          <p:attrName>ppt_x</p:attrName>
                                          <p:attrName>ppt_y</p:attrName>
                                        </p:attrNameLst>
                                      </p:cBhvr>
                                      <p:rCtr x="-9844" y="-1528"/>
                                    </p:animMotion>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193"/>
                                        </p:tgtEl>
                                        <p:attrNameLst>
                                          <p:attrName>style.visibility</p:attrName>
                                        </p:attrNameLst>
                                      </p:cBhvr>
                                      <p:to>
                                        <p:strVal val="visible"/>
                                      </p:to>
                                    </p:set>
                                    <p:animEffect transition="in" filter="wipe(left)">
                                      <p:cBhvr>
                                        <p:cTn id="54" dur="500"/>
                                        <p:tgtEl>
                                          <p:spTgt spid="193"/>
                                        </p:tgtEl>
                                      </p:cBhvr>
                                    </p:animEffect>
                                  </p:childTnLst>
                                </p:cTn>
                              </p:par>
                              <p:par>
                                <p:cTn id="55" presetID="10" presetClass="entr" presetSubtype="0" fill="hold" nodeType="with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fade">
                                      <p:cBhvr>
                                        <p:cTn id="5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1" grpId="1" animBg="1"/>
      <p:bldP spid="193" grpId="0" animBg="1"/>
      <p:bldP spid="194" grpId="0" animBg="1"/>
      <p:bldP spid="194" grpId="1" animBg="1"/>
      <p:bldP spid="191" grpId="2" animBg="1"/>
      <p:bldP spid="199" grpId="1" animBg="1"/>
      <p:bldP spid="199" grpId="2" animBg="1"/>
      <p:bldP spid="200" grpId="1" animBg="1"/>
      <p:bldP spid="200" grpId="2" animBg="1"/>
      <p:bldP spid="201" grpId="1" animBg="1"/>
      <p:bldP spid="201" grpId="2" animBg="1"/>
      <p:bldP spid="202" grpId="1" animBg="1"/>
      <p:bldP spid="202" grpId="2" animBg="1"/>
      <p:bldP spid="20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ound Same Side Corner Rectangle 73"/>
          <p:cNvSpPr/>
          <p:nvPr/>
        </p:nvSpPr>
        <p:spPr>
          <a:xfrm>
            <a:off x="0" y="0"/>
            <a:ext cx="12188825" cy="6857999"/>
          </a:xfrm>
          <a:prstGeom prst="rect">
            <a:avLst/>
          </a:prstGeom>
          <a:solidFill>
            <a:schemeClr val="accent2"/>
          </a:solidFill>
          <a:ln w="10795" cap="flat" cmpd="sng" algn="ctr">
            <a:noFill/>
            <a:prstDash val="dash"/>
          </a:ln>
          <a:effectLst/>
        </p:spPr>
        <p:txBody>
          <a:bodyPr lIns="91440" tIns="91440" rIns="91440" bIns="91440" rtlCol="0" anchor="b"/>
          <a:lstStyle/>
          <a:p>
            <a:pPr defTabSz="914400">
              <a:lnSpc>
                <a:spcPct val="80000"/>
              </a:lnSpc>
            </a:pPr>
            <a:endParaRPr lang="en-US" kern="0" dirty="0">
              <a:ln>
                <a:solidFill>
                  <a:schemeClr val="bg1">
                    <a:alpha val="0"/>
                  </a:schemeClr>
                </a:solidFill>
              </a:ln>
              <a:solidFill>
                <a:schemeClr val="bg1"/>
              </a:solidFill>
              <a:latin typeface="Segoe UI Light" pitchFamily="34" charset="0"/>
              <a:cs typeface="Arial"/>
            </a:endParaRPr>
          </a:p>
        </p:txBody>
      </p:sp>
      <p:graphicFrame>
        <p:nvGraphicFramePr>
          <p:cNvPr id="4" name="Object 3" hidden="1"/>
          <p:cNvGraphicFramePr>
            <a:graphicFrameLocks noChangeAspect="1"/>
          </p:cNvGraphicFramePr>
          <p:nvPr>
            <p:custDataLst>
              <p:tags r:id="rId2"/>
            </p:custDataLst>
            <p:extLst>
              <p:ext uri="{D42A27DB-BD31-4B8C-83A1-F6EECF244321}">
                <p14:modId xmlns:p14="http://schemas.microsoft.com/office/powerpoint/2010/main" val="1051012847"/>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83059" name="think-cell Slide" r:id="rId23" imgW="270" imgH="270" progId="TCLayout.ActiveDocument.1">
                  <p:embed/>
                </p:oleObj>
              </mc:Choice>
              <mc:Fallback>
                <p:oleObj name="think-cell Slide" r:id="rId23" imgW="270" imgH="270" progId="TCLayout.ActiveDocument.1">
                  <p:embed/>
                  <p:pic>
                    <p:nvPicPr>
                      <p:cNvPr id="0" name=""/>
                      <p:cNvPicPr/>
                      <p:nvPr/>
                    </p:nvPicPr>
                    <p:blipFill>
                      <a:blip r:embed="rId24"/>
                      <a:stretch>
                        <a:fillRect/>
                      </a:stretch>
                    </p:blipFill>
                    <p:spPr>
                      <a:xfrm>
                        <a:off x="0" y="0"/>
                        <a:ext cx="158750" cy="158750"/>
                      </a:xfrm>
                      <a:prstGeom prst="rect">
                        <a:avLst/>
                      </a:prstGeom>
                    </p:spPr>
                  </p:pic>
                </p:oleObj>
              </mc:Fallback>
            </mc:AlternateContent>
          </a:graphicData>
        </a:graphic>
      </p:graphicFrame>
      <p:sp>
        <p:nvSpPr>
          <p:cNvPr id="52" name="Rectangle 51"/>
          <p:cNvSpPr/>
          <p:nvPr>
            <p:custDataLst>
              <p:tags r:id="rId3"/>
            </p:custDataLst>
          </p:nvPr>
        </p:nvSpPr>
        <p:spPr bwMode="auto">
          <a:xfrm>
            <a:off x="5724525" y="1420813"/>
            <a:ext cx="5943600" cy="484632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dirty="0" smtClean="0">
              <a:gradFill>
                <a:gsLst>
                  <a:gs pos="0">
                    <a:srgbClr val="FFFFFF"/>
                  </a:gs>
                  <a:gs pos="100000">
                    <a:srgbClr val="FFFFFF"/>
                  </a:gs>
                </a:gsLst>
                <a:lin ang="5400000" scaled="0"/>
              </a:gradFill>
            </a:endParaRPr>
          </a:p>
        </p:txBody>
      </p:sp>
      <p:sp>
        <p:nvSpPr>
          <p:cNvPr id="2" name="Title 1"/>
          <p:cNvSpPr>
            <a:spLocks noGrp="1"/>
          </p:cNvSpPr>
          <p:nvPr>
            <p:ph type="title"/>
            <p:custDataLst>
              <p:tags r:id="rId4"/>
            </p:custDataLst>
          </p:nvPr>
        </p:nvSpPr>
        <p:spPr/>
        <p:txBody>
          <a:bodyPr/>
          <a:lstStyle/>
          <a:p>
            <a:r>
              <a:rPr lang="en-US" dirty="0" err="1" smtClean="0">
                <a:solidFill>
                  <a:schemeClr val="bg1">
                    <a:alpha val="99000"/>
                  </a:schemeClr>
                </a:solidFill>
              </a:rPr>
              <a:t>MapReduce</a:t>
            </a:r>
            <a:r>
              <a:rPr lang="en-US" dirty="0" smtClean="0">
                <a:solidFill>
                  <a:schemeClr val="bg1">
                    <a:alpha val="99000"/>
                  </a:schemeClr>
                </a:solidFill>
              </a:rPr>
              <a:t> – Workflow</a:t>
            </a:r>
            <a:endParaRPr lang="en-US" dirty="0">
              <a:solidFill>
                <a:schemeClr val="bg1">
                  <a:alpha val="99000"/>
                </a:schemeClr>
              </a:solidFill>
            </a:endParaRPr>
          </a:p>
        </p:txBody>
      </p:sp>
      <p:sp>
        <p:nvSpPr>
          <p:cNvPr id="7" name="Rectangle 6"/>
          <p:cNvSpPr/>
          <p:nvPr>
            <p:custDataLst>
              <p:tags r:id="rId5"/>
            </p:custDataLst>
          </p:nvPr>
        </p:nvSpPr>
        <p:spPr>
          <a:xfrm>
            <a:off x="519112" y="1420813"/>
            <a:ext cx="4846320" cy="4843462"/>
          </a:xfrm>
          <a:prstGeom prst="rect">
            <a:avLst/>
          </a:prstGeom>
        </p:spPr>
        <p:txBody>
          <a:bodyPr>
            <a:noAutofit/>
          </a:bodyPr>
          <a:lstStyle/>
          <a:p>
            <a:pPr>
              <a:spcBef>
                <a:spcPts val="1200"/>
              </a:spcBef>
              <a:spcAft>
                <a:spcPts val="1200"/>
              </a:spcAft>
            </a:pPr>
            <a:r>
              <a:rPr lang="en-US" dirty="0">
                <a:ln>
                  <a:solidFill>
                    <a:schemeClr val="bg1">
                      <a:alpha val="0"/>
                    </a:schemeClr>
                  </a:solidFill>
                </a:ln>
                <a:solidFill>
                  <a:schemeClr val="bg1">
                    <a:alpha val="99000"/>
                  </a:schemeClr>
                </a:solidFill>
              </a:rPr>
              <a:t>A </a:t>
            </a:r>
            <a:r>
              <a:rPr lang="en-US" dirty="0" err="1" smtClean="0">
                <a:ln>
                  <a:solidFill>
                    <a:schemeClr val="bg1">
                      <a:alpha val="0"/>
                    </a:schemeClr>
                  </a:solidFill>
                </a:ln>
                <a:solidFill>
                  <a:schemeClr val="bg1">
                    <a:alpha val="99000"/>
                  </a:schemeClr>
                </a:solidFill>
              </a:rPr>
              <a:t>MapReduce</a:t>
            </a:r>
            <a:r>
              <a:rPr lang="en-US" dirty="0" smtClean="0">
                <a:ln>
                  <a:solidFill>
                    <a:schemeClr val="bg1">
                      <a:alpha val="0"/>
                    </a:schemeClr>
                  </a:solidFill>
                </a:ln>
                <a:solidFill>
                  <a:schemeClr val="bg1">
                    <a:alpha val="99000"/>
                  </a:schemeClr>
                </a:solidFill>
              </a:rPr>
              <a:t> </a:t>
            </a:r>
            <a:r>
              <a:rPr lang="en-US" i="1" dirty="0">
                <a:ln>
                  <a:solidFill>
                    <a:schemeClr val="bg1">
                      <a:alpha val="0"/>
                    </a:schemeClr>
                  </a:solidFill>
                </a:ln>
                <a:solidFill>
                  <a:schemeClr val="bg1">
                    <a:alpha val="99000"/>
                  </a:schemeClr>
                </a:solidFill>
              </a:rPr>
              <a:t>job</a:t>
            </a:r>
            <a:r>
              <a:rPr lang="en-US" dirty="0">
                <a:ln>
                  <a:solidFill>
                    <a:schemeClr val="bg1">
                      <a:alpha val="0"/>
                    </a:schemeClr>
                  </a:solidFill>
                </a:ln>
                <a:solidFill>
                  <a:schemeClr val="bg1">
                    <a:alpha val="99000"/>
                  </a:schemeClr>
                </a:solidFill>
              </a:rPr>
              <a:t> usually splits the input data-set into independent chunks which are processed by the </a:t>
            </a:r>
            <a:r>
              <a:rPr lang="en-US" i="1" dirty="0">
                <a:ln>
                  <a:solidFill>
                    <a:schemeClr val="bg1">
                      <a:alpha val="0"/>
                    </a:schemeClr>
                  </a:solidFill>
                </a:ln>
                <a:solidFill>
                  <a:schemeClr val="bg1">
                    <a:alpha val="99000"/>
                  </a:schemeClr>
                </a:solidFill>
              </a:rPr>
              <a:t>map tasks </a:t>
            </a:r>
            <a:r>
              <a:rPr lang="en-US" dirty="0">
                <a:ln>
                  <a:solidFill>
                    <a:schemeClr val="bg1">
                      <a:alpha val="0"/>
                    </a:schemeClr>
                  </a:solidFill>
                </a:ln>
                <a:solidFill>
                  <a:schemeClr val="bg1">
                    <a:alpha val="99000"/>
                  </a:schemeClr>
                </a:solidFill>
              </a:rPr>
              <a:t>in a completely parallel </a:t>
            </a:r>
            <a:r>
              <a:rPr lang="en-US" dirty="0" smtClean="0">
                <a:ln>
                  <a:solidFill>
                    <a:schemeClr val="bg1">
                      <a:alpha val="0"/>
                    </a:schemeClr>
                  </a:solidFill>
                </a:ln>
                <a:solidFill>
                  <a:schemeClr val="bg1">
                    <a:alpha val="99000"/>
                  </a:schemeClr>
                </a:solidFill>
              </a:rPr>
              <a:t>manner</a:t>
            </a:r>
            <a:endParaRPr lang="en-US" dirty="0">
              <a:ln>
                <a:solidFill>
                  <a:schemeClr val="bg1">
                    <a:alpha val="0"/>
                  </a:schemeClr>
                </a:solidFill>
              </a:ln>
              <a:solidFill>
                <a:schemeClr val="bg1">
                  <a:alpha val="99000"/>
                </a:schemeClr>
              </a:solidFill>
            </a:endParaRPr>
          </a:p>
          <a:p>
            <a:pPr>
              <a:spcBef>
                <a:spcPts val="1200"/>
              </a:spcBef>
              <a:spcAft>
                <a:spcPts val="1200"/>
              </a:spcAft>
            </a:pPr>
            <a:r>
              <a:rPr lang="en-US" dirty="0">
                <a:ln>
                  <a:solidFill>
                    <a:schemeClr val="bg1">
                      <a:alpha val="0"/>
                    </a:schemeClr>
                  </a:solidFill>
                </a:ln>
                <a:solidFill>
                  <a:schemeClr val="bg1">
                    <a:alpha val="99000"/>
                  </a:schemeClr>
                </a:solidFill>
              </a:rPr>
              <a:t>The framework sorts the outputs of the maps, which are then input to the </a:t>
            </a:r>
            <a:r>
              <a:rPr lang="en-US" i="1" dirty="0">
                <a:ln>
                  <a:solidFill>
                    <a:schemeClr val="bg1">
                      <a:alpha val="0"/>
                    </a:schemeClr>
                  </a:solidFill>
                </a:ln>
                <a:solidFill>
                  <a:schemeClr val="bg1">
                    <a:alpha val="99000"/>
                  </a:schemeClr>
                </a:solidFill>
              </a:rPr>
              <a:t>reduce</a:t>
            </a:r>
            <a:r>
              <a:rPr lang="en-US" dirty="0">
                <a:ln>
                  <a:solidFill>
                    <a:schemeClr val="bg1">
                      <a:alpha val="0"/>
                    </a:schemeClr>
                  </a:solidFill>
                </a:ln>
                <a:solidFill>
                  <a:schemeClr val="bg1">
                    <a:alpha val="99000"/>
                  </a:schemeClr>
                </a:solidFill>
              </a:rPr>
              <a:t> </a:t>
            </a:r>
            <a:r>
              <a:rPr lang="en-US" dirty="0" smtClean="0">
                <a:ln>
                  <a:solidFill>
                    <a:schemeClr val="bg1">
                      <a:alpha val="0"/>
                    </a:schemeClr>
                  </a:solidFill>
                </a:ln>
                <a:solidFill>
                  <a:schemeClr val="bg1">
                    <a:alpha val="99000"/>
                  </a:schemeClr>
                </a:solidFill>
              </a:rPr>
              <a:t>tasks</a:t>
            </a:r>
            <a:endParaRPr lang="en-US" dirty="0">
              <a:ln>
                <a:solidFill>
                  <a:schemeClr val="bg1">
                    <a:alpha val="0"/>
                  </a:schemeClr>
                </a:solidFill>
              </a:ln>
              <a:solidFill>
                <a:schemeClr val="bg1">
                  <a:alpha val="99000"/>
                </a:schemeClr>
              </a:solidFill>
            </a:endParaRPr>
          </a:p>
          <a:p>
            <a:pPr>
              <a:spcBef>
                <a:spcPts val="1200"/>
              </a:spcBef>
              <a:spcAft>
                <a:spcPts val="1200"/>
              </a:spcAft>
            </a:pPr>
            <a:r>
              <a:rPr lang="en-US" dirty="0">
                <a:ln>
                  <a:solidFill>
                    <a:schemeClr val="bg1">
                      <a:alpha val="0"/>
                    </a:schemeClr>
                  </a:solidFill>
                </a:ln>
                <a:solidFill>
                  <a:schemeClr val="bg1">
                    <a:alpha val="99000"/>
                  </a:schemeClr>
                </a:solidFill>
              </a:rPr>
              <a:t>The framework takes care of scheduling tasks, monitoring them and re-executes the failed tasks</a:t>
            </a:r>
          </a:p>
        </p:txBody>
      </p:sp>
      <p:sp>
        <p:nvSpPr>
          <p:cNvPr id="28" name="Rectangle 27"/>
          <p:cNvSpPr/>
          <p:nvPr>
            <p:custDataLst>
              <p:tags r:id="rId6"/>
            </p:custDataLst>
          </p:nvPr>
        </p:nvSpPr>
        <p:spPr bwMode="auto">
          <a:xfrm>
            <a:off x="6044565" y="2914333"/>
            <a:ext cx="1463040" cy="4572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noAutofit/>
          </a:bodyPr>
          <a:lstStyle/>
          <a:p>
            <a:pPr algn="ctr" defTabSz="914099" fontAlgn="base">
              <a:lnSpc>
                <a:spcPct val="90000"/>
              </a:lnSpc>
              <a:spcBef>
                <a:spcPct val="0"/>
              </a:spcBef>
              <a:spcAft>
                <a:spcPct val="0"/>
              </a:spcAft>
            </a:pPr>
            <a:r>
              <a:rPr lang="en-US" sz="1400" dirty="0" smtClean="0">
                <a:ln>
                  <a:solidFill>
                    <a:schemeClr val="bg1">
                      <a:alpha val="0"/>
                    </a:schemeClr>
                  </a:solidFill>
                </a:ln>
                <a:gradFill>
                  <a:gsLst>
                    <a:gs pos="0">
                      <a:srgbClr val="FFFFFF"/>
                    </a:gs>
                    <a:gs pos="100000">
                      <a:srgbClr val="FFFFFF"/>
                    </a:gs>
                  </a:gsLst>
                  <a:lin ang="5400000" scaled="0"/>
                </a:gradFill>
              </a:rPr>
              <a:t>Intermediate</a:t>
            </a:r>
            <a:br>
              <a:rPr lang="en-US" sz="1400" dirty="0" smtClean="0">
                <a:ln>
                  <a:solidFill>
                    <a:schemeClr val="bg1">
                      <a:alpha val="0"/>
                    </a:schemeClr>
                  </a:solidFill>
                </a:ln>
                <a:gradFill>
                  <a:gsLst>
                    <a:gs pos="0">
                      <a:srgbClr val="FFFFFF"/>
                    </a:gs>
                    <a:gs pos="100000">
                      <a:srgbClr val="FFFFFF"/>
                    </a:gs>
                  </a:gsLst>
                  <a:lin ang="5400000" scaled="0"/>
                </a:gradFill>
              </a:rPr>
            </a:br>
            <a:r>
              <a:rPr lang="en-US" sz="1400" dirty="0" smtClean="0">
                <a:ln>
                  <a:solidFill>
                    <a:schemeClr val="bg1">
                      <a:alpha val="0"/>
                    </a:schemeClr>
                  </a:solidFill>
                </a:ln>
                <a:gradFill>
                  <a:gsLst>
                    <a:gs pos="0">
                      <a:srgbClr val="FFFFFF"/>
                    </a:gs>
                    <a:gs pos="100000">
                      <a:srgbClr val="FFFFFF"/>
                    </a:gs>
                  </a:gsLst>
                  <a:lin ang="5400000" scaled="0"/>
                </a:gradFill>
              </a:rPr>
              <a:t>Domain</a:t>
            </a:r>
          </a:p>
        </p:txBody>
      </p:sp>
      <p:sp>
        <p:nvSpPr>
          <p:cNvPr id="31" name="Rectangle 30"/>
          <p:cNvSpPr/>
          <p:nvPr>
            <p:custDataLst>
              <p:tags r:id="rId7"/>
            </p:custDataLst>
          </p:nvPr>
        </p:nvSpPr>
        <p:spPr bwMode="auto">
          <a:xfrm>
            <a:off x="6044565" y="3615373"/>
            <a:ext cx="1463040" cy="4572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noAutofit/>
          </a:bodyPr>
          <a:lstStyle/>
          <a:p>
            <a:pPr algn="ctr" defTabSz="914099" fontAlgn="base">
              <a:spcBef>
                <a:spcPct val="0"/>
              </a:spcBef>
              <a:spcAft>
                <a:spcPct val="0"/>
              </a:spcAft>
            </a:pPr>
            <a:r>
              <a:rPr lang="en-US" sz="1400" dirty="0" smtClean="0">
                <a:ln>
                  <a:solidFill>
                    <a:schemeClr val="bg1">
                      <a:alpha val="0"/>
                    </a:schemeClr>
                  </a:solidFill>
                </a:ln>
                <a:gradFill>
                  <a:gsLst>
                    <a:gs pos="0">
                      <a:srgbClr val="FFFFFF"/>
                    </a:gs>
                    <a:gs pos="100000">
                      <a:srgbClr val="FFFFFF"/>
                    </a:gs>
                  </a:gsLst>
                  <a:lin ang="5400000" scaled="0"/>
                </a:gradFill>
              </a:rPr>
              <a:t>Reduce</a:t>
            </a:r>
          </a:p>
        </p:txBody>
      </p:sp>
      <p:sp>
        <p:nvSpPr>
          <p:cNvPr id="32" name="Rectangle 31"/>
          <p:cNvSpPr/>
          <p:nvPr>
            <p:custDataLst>
              <p:tags r:id="rId8"/>
            </p:custDataLst>
          </p:nvPr>
        </p:nvSpPr>
        <p:spPr bwMode="auto">
          <a:xfrm>
            <a:off x="7964805" y="4316413"/>
            <a:ext cx="1463040" cy="4572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noAutofit/>
          </a:bodyPr>
          <a:lstStyle/>
          <a:p>
            <a:pPr algn="ctr" defTabSz="914099" fontAlgn="base">
              <a:spcBef>
                <a:spcPct val="0"/>
              </a:spcBef>
              <a:spcAft>
                <a:spcPct val="0"/>
              </a:spcAft>
            </a:pPr>
            <a:r>
              <a:rPr lang="en-US" sz="1400" dirty="0">
                <a:ln>
                  <a:solidFill>
                    <a:schemeClr val="bg1">
                      <a:alpha val="0"/>
                    </a:schemeClr>
                  </a:solidFill>
                </a:ln>
                <a:gradFill>
                  <a:gsLst>
                    <a:gs pos="0">
                      <a:srgbClr val="FFFFFF"/>
                    </a:gs>
                    <a:gs pos="100000">
                      <a:srgbClr val="FFFFFF"/>
                    </a:gs>
                  </a:gsLst>
                  <a:lin ang="5400000" scaled="0"/>
                </a:gradFill>
              </a:rPr>
              <a:t>Intermediate</a:t>
            </a:r>
            <a:br>
              <a:rPr lang="en-US" sz="1400" dirty="0">
                <a:ln>
                  <a:solidFill>
                    <a:schemeClr val="bg1">
                      <a:alpha val="0"/>
                    </a:schemeClr>
                  </a:solidFill>
                </a:ln>
                <a:gradFill>
                  <a:gsLst>
                    <a:gs pos="0">
                      <a:srgbClr val="FFFFFF"/>
                    </a:gs>
                    <a:gs pos="100000">
                      <a:srgbClr val="FFFFFF"/>
                    </a:gs>
                  </a:gsLst>
                  <a:lin ang="5400000" scaled="0"/>
                </a:gradFill>
              </a:rPr>
            </a:br>
            <a:r>
              <a:rPr lang="en-US" sz="1400" dirty="0">
                <a:ln>
                  <a:solidFill>
                    <a:schemeClr val="bg1">
                      <a:alpha val="0"/>
                    </a:schemeClr>
                  </a:solidFill>
                </a:ln>
                <a:gradFill>
                  <a:gsLst>
                    <a:gs pos="0">
                      <a:srgbClr val="FFFFFF"/>
                    </a:gs>
                    <a:gs pos="100000">
                      <a:srgbClr val="FFFFFF"/>
                    </a:gs>
                  </a:gsLst>
                  <a:lin ang="5400000" scaled="0"/>
                </a:gradFill>
              </a:rPr>
              <a:t>Domain</a:t>
            </a:r>
          </a:p>
        </p:txBody>
      </p:sp>
      <p:sp>
        <p:nvSpPr>
          <p:cNvPr id="33" name="Rectangle 32"/>
          <p:cNvSpPr/>
          <p:nvPr>
            <p:custDataLst>
              <p:tags r:id="rId9"/>
            </p:custDataLst>
          </p:nvPr>
        </p:nvSpPr>
        <p:spPr bwMode="auto">
          <a:xfrm>
            <a:off x="7964805" y="5017453"/>
            <a:ext cx="1463040" cy="4572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noAutofit/>
          </a:bodyPr>
          <a:lstStyle/>
          <a:p>
            <a:pPr algn="ctr" defTabSz="914099" fontAlgn="base">
              <a:spcBef>
                <a:spcPct val="0"/>
              </a:spcBef>
              <a:spcAft>
                <a:spcPct val="0"/>
              </a:spcAft>
            </a:pPr>
            <a:r>
              <a:rPr lang="en-US" sz="1400" dirty="0">
                <a:ln>
                  <a:solidFill>
                    <a:schemeClr val="bg1">
                      <a:alpha val="0"/>
                    </a:schemeClr>
                  </a:solidFill>
                </a:ln>
                <a:gradFill>
                  <a:gsLst>
                    <a:gs pos="0">
                      <a:srgbClr val="FFFFFF"/>
                    </a:gs>
                    <a:gs pos="100000">
                      <a:srgbClr val="FFFFFF"/>
                    </a:gs>
                  </a:gsLst>
                  <a:lin ang="5400000" scaled="0"/>
                </a:gradFill>
              </a:rPr>
              <a:t>Reduce</a:t>
            </a:r>
          </a:p>
        </p:txBody>
      </p:sp>
      <p:sp>
        <p:nvSpPr>
          <p:cNvPr id="34" name="Rectangle 33"/>
          <p:cNvSpPr/>
          <p:nvPr>
            <p:custDataLst>
              <p:tags r:id="rId10"/>
            </p:custDataLst>
          </p:nvPr>
        </p:nvSpPr>
        <p:spPr bwMode="auto">
          <a:xfrm>
            <a:off x="7964805" y="5718493"/>
            <a:ext cx="1463040" cy="4572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noAutofit/>
          </a:bodyPr>
          <a:lstStyle/>
          <a:p>
            <a:pPr algn="ctr" defTabSz="914099" fontAlgn="base">
              <a:lnSpc>
                <a:spcPct val="90000"/>
              </a:lnSpc>
              <a:spcBef>
                <a:spcPct val="0"/>
              </a:spcBef>
              <a:spcAft>
                <a:spcPct val="0"/>
              </a:spcAft>
            </a:pPr>
            <a:r>
              <a:rPr lang="en-US" sz="1400" dirty="0" smtClean="0">
                <a:ln>
                  <a:solidFill>
                    <a:schemeClr val="bg1">
                      <a:alpha val="0"/>
                    </a:schemeClr>
                  </a:solidFill>
                </a:ln>
                <a:gradFill>
                  <a:gsLst>
                    <a:gs pos="0">
                      <a:srgbClr val="FFFFFF"/>
                    </a:gs>
                    <a:gs pos="100000">
                      <a:srgbClr val="FFFFFF"/>
                    </a:gs>
                  </a:gsLst>
                  <a:lin ang="5400000" scaled="0"/>
                </a:gradFill>
              </a:rPr>
              <a:t>Output</a:t>
            </a:r>
            <a:br>
              <a:rPr lang="en-US" sz="1400" dirty="0" smtClean="0">
                <a:ln>
                  <a:solidFill>
                    <a:schemeClr val="bg1">
                      <a:alpha val="0"/>
                    </a:schemeClr>
                  </a:solidFill>
                </a:ln>
                <a:gradFill>
                  <a:gsLst>
                    <a:gs pos="0">
                      <a:srgbClr val="FFFFFF"/>
                    </a:gs>
                    <a:gs pos="100000">
                      <a:srgbClr val="FFFFFF"/>
                    </a:gs>
                  </a:gsLst>
                  <a:lin ang="5400000" scaled="0"/>
                </a:gradFill>
              </a:rPr>
            </a:br>
            <a:r>
              <a:rPr lang="en-US" sz="1400" dirty="0" smtClean="0">
                <a:ln>
                  <a:solidFill>
                    <a:schemeClr val="bg1">
                      <a:alpha val="0"/>
                    </a:schemeClr>
                  </a:solidFill>
                </a:ln>
                <a:gradFill>
                  <a:gsLst>
                    <a:gs pos="0">
                      <a:srgbClr val="FFFFFF"/>
                    </a:gs>
                    <a:gs pos="100000">
                      <a:srgbClr val="FFFFFF"/>
                    </a:gs>
                  </a:gsLst>
                  <a:lin ang="5400000" scaled="0"/>
                </a:gradFill>
              </a:rPr>
              <a:t>domain</a:t>
            </a:r>
          </a:p>
        </p:txBody>
      </p:sp>
      <p:sp>
        <p:nvSpPr>
          <p:cNvPr id="35" name="Rectangle 34"/>
          <p:cNvSpPr/>
          <p:nvPr>
            <p:custDataLst>
              <p:tags r:id="rId11"/>
            </p:custDataLst>
          </p:nvPr>
        </p:nvSpPr>
        <p:spPr bwMode="auto">
          <a:xfrm>
            <a:off x="9885045" y="2213293"/>
            <a:ext cx="1463040" cy="4572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noAutofit/>
          </a:bodyPr>
          <a:lstStyle/>
          <a:p>
            <a:pPr algn="ctr" defTabSz="914099" fontAlgn="base">
              <a:spcBef>
                <a:spcPct val="0"/>
              </a:spcBef>
              <a:spcAft>
                <a:spcPct val="0"/>
              </a:spcAft>
            </a:pPr>
            <a:r>
              <a:rPr lang="en-US" sz="1400" dirty="0" smtClean="0">
                <a:ln>
                  <a:solidFill>
                    <a:schemeClr val="bg1">
                      <a:alpha val="0"/>
                    </a:schemeClr>
                  </a:solidFill>
                </a:ln>
                <a:gradFill>
                  <a:gsLst>
                    <a:gs pos="0">
                      <a:srgbClr val="FFFFFF"/>
                    </a:gs>
                    <a:gs pos="100000">
                      <a:srgbClr val="FFFFFF"/>
                    </a:gs>
                  </a:gsLst>
                  <a:lin ang="5400000" scaled="0"/>
                </a:gradFill>
              </a:rPr>
              <a:t>Map</a:t>
            </a:r>
          </a:p>
        </p:txBody>
      </p:sp>
      <p:sp>
        <p:nvSpPr>
          <p:cNvPr id="36" name="Rectangle 35"/>
          <p:cNvSpPr/>
          <p:nvPr>
            <p:custDataLst>
              <p:tags r:id="rId12"/>
            </p:custDataLst>
          </p:nvPr>
        </p:nvSpPr>
        <p:spPr bwMode="auto">
          <a:xfrm>
            <a:off x="7964805" y="2213293"/>
            <a:ext cx="1463040" cy="4572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noAutofit/>
          </a:bodyPr>
          <a:lstStyle/>
          <a:p>
            <a:pPr algn="ctr" defTabSz="914099" fontAlgn="base">
              <a:spcBef>
                <a:spcPct val="0"/>
              </a:spcBef>
              <a:spcAft>
                <a:spcPct val="0"/>
              </a:spcAft>
            </a:pPr>
            <a:r>
              <a:rPr lang="en-US" sz="1400" dirty="0" smtClean="0">
                <a:ln>
                  <a:solidFill>
                    <a:schemeClr val="bg1">
                      <a:alpha val="0"/>
                    </a:schemeClr>
                  </a:solidFill>
                </a:ln>
                <a:gradFill>
                  <a:gsLst>
                    <a:gs pos="0">
                      <a:srgbClr val="FFFFFF"/>
                    </a:gs>
                    <a:gs pos="100000">
                      <a:srgbClr val="FFFFFF"/>
                    </a:gs>
                  </a:gsLst>
                  <a:lin ang="5400000" scaled="0"/>
                </a:gradFill>
              </a:rPr>
              <a:t>Map</a:t>
            </a:r>
          </a:p>
        </p:txBody>
      </p:sp>
      <p:sp>
        <p:nvSpPr>
          <p:cNvPr id="37" name="Rectangle 36"/>
          <p:cNvSpPr/>
          <p:nvPr>
            <p:custDataLst>
              <p:tags r:id="rId13"/>
            </p:custDataLst>
          </p:nvPr>
        </p:nvSpPr>
        <p:spPr bwMode="auto">
          <a:xfrm>
            <a:off x="6044565" y="2213293"/>
            <a:ext cx="1463040" cy="4572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noAutofit/>
          </a:bodyPr>
          <a:lstStyle/>
          <a:p>
            <a:pPr algn="ctr" defTabSz="914099" fontAlgn="base">
              <a:spcBef>
                <a:spcPct val="0"/>
              </a:spcBef>
              <a:spcAft>
                <a:spcPct val="0"/>
              </a:spcAft>
            </a:pPr>
            <a:r>
              <a:rPr lang="en-US" sz="1400" dirty="0" smtClean="0">
                <a:ln>
                  <a:solidFill>
                    <a:schemeClr val="bg1">
                      <a:alpha val="0"/>
                    </a:schemeClr>
                  </a:solidFill>
                </a:ln>
                <a:gradFill>
                  <a:gsLst>
                    <a:gs pos="0">
                      <a:srgbClr val="FFFFFF"/>
                    </a:gs>
                    <a:gs pos="100000">
                      <a:srgbClr val="FFFFFF"/>
                    </a:gs>
                  </a:gsLst>
                  <a:lin ang="5400000" scaled="0"/>
                </a:gradFill>
              </a:rPr>
              <a:t>Map</a:t>
            </a:r>
          </a:p>
        </p:txBody>
      </p:sp>
      <p:sp>
        <p:nvSpPr>
          <p:cNvPr id="45" name="Rectangle 44"/>
          <p:cNvSpPr/>
          <p:nvPr>
            <p:custDataLst>
              <p:tags r:id="rId14"/>
            </p:custDataLst>
          </p:nvPr>
        </p:nvSpPr>
        <p:spPr bwMode="auto">
          <a:xfrm>
            <a:off x="7964805" y="2914333"/>
            <a:ext cx="1463040" cy="4572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noAutofit/>
          </a:bodyPr>
          <a:lstStyle/>
          <a:p>
            <a:pPr algn="ctr" defTabSz="914099" fontAlgn="base">
              <a:lnSpc>
                <a:spcPct val="90000"/>
              </a:lnSpc>
              <a:spcBef>
                <a:spcPct val="0"/>
              </a:spcBef>
              <a:spcAft>
                <a:spcPct val="0"/>
              </a:spcAft>
            </a:pPr>
            <a:r>
              <a:rPr lang="en-US" sz="1400" dirty="0" smtClean="0">
                <a:ln>
                  <a:solidFill>
                    <a:schemeClr val="bg1">
                      <a:alpha val="0"/>
                    </a:schemeClr>
                  </a:solidFill>
                </a:ln>
                <a:gradFill>
                  <a:gsLst>
                    <a:gs pos="0">
                      <a:srgbClr val="FFFFFF"/>
                    </a:gs>
                    <a:gs pos="100000">
                      <a:srgbClr val="FFFFFF"/>
                    </a:gs>
                  </a:gsLst>
                  <a:lin ang="5400000" scaled="0"/>
                </a:gradFill>
              </a:rPr>
              <a:t>Intermediate</a:t>
            </a:r>
            <a:br>
              <a:rPr lang="en-US" sz="1400" dirty="0" smtClean="0">
                <a:ln>
                  <a:solidFill>
                    <a:schemeClr val="bg1">
                      <a:alpha val="0"/>
                    </a:schemeClr>
                  </a:solidFill>
                </a:ln>
                <a:gradFill>
                  <a:gsLst>
                    <a:gs pos="0">
                      <a:srgbClr val="FFFFFF"/>
                    </a:gs>
                    <a:gs pos="100000">
                      <a:srgbClr val="FFFFFF"/>
                    </a:gs>
                  </a:gsLst>
                  <a:lin ang="5400000" scaled="0"/>
                </a:gradFill>
              </a:rPr>
            </a:br>
            <a:r>
              <a:rPr lang="en-US" sz="1400" dirty="0" smtClean="0">
                <a:ln>
                  <a:solidFill>
                    <a:schemeClr val="bg1">
                      <a:alpha val="0"/>
                    </a:schemeClr>
                  </a:solidFill>
                </a:ln>
                <a:gradFill>
                  <a:gsLst>
                    <a:gs pos="0">
                      <a:srgbClr val="FFFFFF"/>
                    </a:gs>
                    <a:gs pos="100000">
                      <a:srgbClr val="FFFFFF"/>
                    </a:gs>
                  </a:gsLst>
                  <a:lin ang="5400000" scaled="0"/>
                </a:gradFill>
              </a:rPr>
              <a:t>Domain</a:t>
            </a:r>
          </a:p>
        </p:txBody>
      </p:sp>
      <p:sp>
        <p:nvSpPr>
          <p:cNvPr id="46" name="Rectangle 45"/>
          <p:cNvSpPr/>
          <p:nvPr>
            <p:custDataLst>
              <p:tags r:id="rId15"/>
            </p:custDataLst>
          </p:nvPr>
        </p:nvSpPr>
        <p:spPr bwMode="auto">
          <a:xfrm>
            <a:off x="9885045" y="2914333"/>
            <a:ext cx="1463040" cy="4572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noAutofit/>
          </a:bodyPr>
          <a:lstStyle/>
          <a:p>
            <a:pPr algn="ctr" defTabSz="914099" fontAlgn="base">
              <a:lnSpc>
                <a:spcPct val="90000"/>
              </a:lnSpc>
              <a:spcBef>
                <a:spcPct val="0"/>
              </a:spcBef>
              <a:spcAft>
                <a:spcPct val="0"/>
              </a:spcAft>
            </a:pPr>
            <a:r>
              <a:rPr lang="en-US" sz="1400" dirty="0" smtClean="0">
                <a:ln>
                  <a:solidFill>
                    <a:schemeClr val="bg1">
                      <a:alpha val="0"/>
                    </a:schemeClr>
                  </a:solidFill>
                </a:ln>
                <a:gradFill>
                  <a:gsLst>
                    <a:gs pos="0">
                      <a:srgbClr val="FFFFFF"/>
                    </a:gs>
                    <a:gs pos="100000">
                      <a:srgbClr val="FFFFFF"/>
                    </a:gs>
                  </a:gsLst>
                  <a:lin ang="5400000" scaled="0"/>
                </a:gradFill>
              </a:rPr>
              <a:t>Intermediate</a:t>
            </a:r>
            <a:br>
              <a:rPr lang="en-US" sz="1400" dirty="0" smtClean="0">
                <a:ln>
                  <a:solidFill>
                    <a:schemeClr val="bg1">
                      <a:alpha val="0"/>
                    </a:schemeClr>
                  </a:solidFill>
                </a:ln>
                <a:gradFill>
                  <a:gsLst>
                    <a:gs pos="0">
                      <a:srgbClr val="FFFFFF"/>
                    </a:gs>
                    <a:gs pos="100000">
                      <a:srgbClr val="FFFFFF"/>
                    </a:gs>
                  </a:gsLst>
                  <a:lin ang="5400000" scaled="0"/>
                </a:gradFill>
              </a:rPr>
            </a:br>
            <a:r>
              <a:rPr lang="en-US" sz="1400" dirty="0" smtClean="0">
                <a:ln>
                  <a:solidFill>
                    <a:schemeClr val="bg1">
                      <a:alpha val="0"/>
                    </a:schemeClr>
                  </a:solidFill>
                </a:ln>
                <a:gradFill>
                  <a:gsLst>
                    <a:gs pos="0">
                      <a:srgbClr val="FFFFFF"/>
                    </a:gs>
                    <a:gs pos="100000">
                      <a:srgbClr val="FFFFFF"/>
                    </a:gs>
                  </a:gsLst>
                  <a:lin ang="5400000" scaled="0"/>
                </a:gradFill>
              </a:rPr>
              <a:t>Domain</a:t>
            </a:r>
          </a:p>
        </p:txBody>
      </p:sp>
      <p:sp>
        <p:nvSpPr>
          <p:cNvPr id="47" name="Rectangle 46"/>
          <p:cNvSpPr/>
          <p:nvPr>
            <p:custDataLst>
              <p:tags r:id="rId16"/>
            </p:custDataLst>
          </p:nvPr>
        </p:nvSpPr>
        <p:spPr bwMode="auto">
          <a:xfrm>
            <a:off x="7964805" y="3615373"/>
            <a:ext cx="1463040" cy="4572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noAutofit/>
          </a:bodyPr>
          <a:lstStyle/>
          <a:p>
            <a:pPr algn="ctr" defTabSz="914099" fontAlgn="base">
              <a:spcBef>
                <a:spcPct val="0"/>
              </a:spcBef>
              <a:spcAft>
                <a:spcPct val="0"/>
              </a:spcAft>
            </a:pPr>
            <a:r>
              <a:rPr lang="en-US" sz="1400" dirty="0" smtClean="0">
                <a:ln>
                  <a:solidFill>
                    <a:schemeClr val="bg1">
                      <a:alpha val="0"/>
                    </a:schemeClr>
                  </a:solidFill>
                </a:ln>
                <a:gradFill>
                  <a:gsLst>
                    <a:gs pos="0">
                      <a:srgbClr val="FFFFFF"/>
                    </a:gs>
                    <a:gs pos="100000">
                      <a:srgbClr val="FFFFFF"/>
                    </a:gs>
                  </a:gsLst>
                  <a:lin ang="5400000" scaled="0"/>
                </a:gradFill>
              </a:rPr>
              <a:t>Reduce</a:t>
            </a:r>
          </a:p>
        </p:txBody>
      </p:sp>
      <p:sp>
        <p:nvSpPr>
          <p:cNvPr id="48" name="Rectangle 47"/>
          <p:cNvSpPr/>
          <p:nvPr>
            <p:custDataLst>
              <p:tags r:id="rId17"/>
            </p:custDataLst>
          </p:nvPr>
        </p:nvSpPr>
        <p:spPr bwMode="auto">
          <a:xfrm>
            <a:off x="9885045" y="3615373"/>
            <a:ext cx="1463040" cy="4572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noAutofit/>
          </a:bodyPr>
          <a:lstStyle/>
          <a:p>
            <a:pPr algn="ctr" defTabSz="914099" fontAlgn="base">
              <a:spcBef>
                <a:spcPct val="0"/>
              </a:spcBef>
              <a:spcAft>
                <a:spcPct val="0"/>
              </a:spcAft>
            </a:pPr>
            <a:r>
              <a:rPr lang="en-US" sz="1400" dirty="0" smtClean="0">
                <a:ln>
                  <a:solidFill>
                    <a:schemeClr val="bg1">
                      <a:alpha val="0"/>
                    </a:schemeClr>
                  </a:solidFill>
                </a:ln>
                <a:gradFill>
                  <a:gsLst>
                    <a:gs pos="0">
                      <a:srgbClr val="FFFFFF"/>
                    </a:gs>
                    <a:gs pos="100000">
                      <a:srgbClr val="FFFFFF"/>
                    </a:gs>
                  </a:gsLst>
                  <a:lin ang="5400000" scaled="0"/>
                </a:gradFill>
              </a:rPr>
              <a:t>Reduce</a:t>
            </a:r>
          </a:p>
        </p:txBody>
      </p:sp>
      <p:sp>
        <p:nvSpPr>
          <p:cNvPr id="42" name="Rectangle 41"/>
          <p:cNvSpPr/>
          <p:nvPr>
            <p:custDataLst>
              <p:tags r:id="rId18"/>
            </p:custDataLst>
          </p:nvPr>
        </p:nvSpPr>
        <p:spPr bwMode="auto">
          <a:xfrm>
            <a:off x="5861685" y="1512253"/>
            <a:ext cx="1828800" cy="4572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a:ln>
                <a:solidFill>
                  <a:schemeClr val="bg1">
                    <a:alpha val="0"/>
                  </a:schemeClr>
                </a:solidFill>
              </a:ln>
              <a:solidFill>
                <a:srgbClr val="6F6F6F"/>
              </a:solidFill>
            </a:endParaRPr>
          </a:p>
        </p:txBody>
      </p:sp>
      <p:sp>
        <p:nvSpPr>
          <p:cNvPr id="43" name="Rectangle 42"/>
          <p:cNvSpPr/>
          <p:nvPr>
            <p:custDataLst>
              <p:tags r:id="rId19"/>
            </p:custDataLst>
          </p:nvPr>
        </p:nvSpPr>
        <p:spPr bwMode="auto">
          <a:xfrm>
            <a:off x="7781925" y="1512253"/>
            <a:ext cx="1828800" cy="4572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400" dirty="0" smtClean="0">
                <a:ln>
                  <a:solidFill>
                    <a:schemeClr val="bg1">
                      <a:alpha val="0"/>
                    </a:schemeClr>
                  </a:solidFill>
                </a:ln>
                <a:solidFill>
                  <a:schemeClr val="bg1"/>
                </a:solidFill>
              </a:rPr>
              <a:t>Input Domain</a:t>
            </a:r>
            <a:endParaRPr lang="en-US" sz="1400" dirty="0">
              <a:ln>
                <a:solidFill>
                  <a:schemeClr val="bg1">
                    <a:alpha val="0"/>
                  </a:schemeClr>
                </a:solidFill>
              </a:ln>
              <a:solidFill>
                <a:schemeClr val="bg1"/>
              </a:solidFill>
            </a:endParaRPr>
          </a:p>
        </p:txBody>
      </p:sp>
      <p:sp>
        <p:nvSpPr>
          <p:cNvPr id="51" name="Rectangle 50"/>
          <p:cNvSpPr/>
          <p:nvPr>
            <p:custDataLst>
              <p:tags r:id="rId20"/>
            </p:custDataLst>
          </p:nvPr>
        </p:nvSpPr>
        <p:spPr bwMode="auto">
          <a:xfrm>
            <a:off x="9702165" y="1512253"/>
            <a:ext cx="1828800" cy="4572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a:ln>
                <a:solidFill>
                  <a:schemeClr val="bg1">
                    <a:alpha val="0"/>
                  </a:schemeClr>
                </a:solidFill>
              </a:ln>
              <a:solidFill>
                <a:srgbClr val="6F6F6F"/>
              </a:solidFill>
            </a:endParaRPr>
          </a:p>
        </p:txBody>
      </p:sp>
      <p:pic>
        <p:nvPicPr>
          <p:cNvPr id="6" name="Picture 5"/>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5844810" y="5476964"/>
            <a:ext cx="1726095" cy="709714"/>
          </a:xfrm>
          <a:prstGeom prst="rect">
            <a:avLst/>
          </a:prstGeom>
        </p:spPr>
      </p:pic>
      <p:cxnSp>
        <p:nvCxnSpPr>
          <p:cNvPr id="8" name="Straight Arrow Connector 7"/>
          <p:cNvCxnSpPr>
            <a:stCxn id="43" idx="2"/>
            <a:endCxn id="36" idx="0"/>
          </p:cNvCxnSpPr>
          <p:nvPr/>
        </p:nvCxnSpPr>
        <p:spPr>
          <a:xfrm>
            <a:off x="8696325" y="1969453"/>
            <a:ext cx="0" cy="243840"/>
          </a:xfrm>
          <a:prstGeom prst="straightConnector1">
            <a:avLst/>
          </a:prstGeom>
          <a:ln>
            <a:solidFill>
              <a:schemeClr val="tx2"/>
            </a:solidFill>
            <a:tailEnd type="stealth"/>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a:stCxn id="42" idx="2"/>
            <a:endCxn id="37" idx="0"/>
          </p:cNvCxnSpPr>
          <p:nvPr/>
        </p:nvCxnSpPr>
        <p:spPr>
          <a:xfrm>
            <a:off x="6776085" y="1969453"/>
            <a:ext cx="0" cy="243840"/>
          </a:xfrm>
          <a:prstGeom prst="straightConnector1">
            <a:avLst/>
          </a:prstGeom>
          <a:ln>
            <a:solidFill>
              <a:schemeClr val="tx2"/>
            </a:solidFill>
            <a:tailEnd type="stealth"/>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a:stCxn id="51" idx="2"/>
            <a:endCxn id="35" idx="0"/>
          </p:cNvCxnSpPr>
          <p:nvPr/>
        </p:nvCxnSpPr>
        <p:spPr>
          <a:xfrm>
            <a:off x="10616565" y="1969453"/>
            <a:ext cx="0" cy="243840"/>
          </a:xfrm>
          <a:prstGeom prst="straightConnector1">
            <a:avLst/>
          </a:prstGeom>
          <a:ln>
            <a:solidFill>
              <a:schemeClr val="tx2"/>
            </a:solidFill>
            <a:tailEnd type="stealth"/>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a:stCxn id="36" idx="2"/>
            <a:endCxn id="45" idx="0"/>
          </p:cNvCxnSpPr>
          <p:nvPr/>
        </p:nvCxnSpPr>
        <p:spPr>
          <a:xfrm>
            <a:off x="8696325" y="2670493"/>
            <a:ext cx="0" cy="243840"/>
          </a:xfrm>
          <a:prstGeom prst="straightConnector1">
            <a:avLst/>
          </a:prstGeom>
          <a:ln>
            <a:solidFill>
              <a:schemeClr val="tx2"/>
            </a:solidFill>
            <a:tailEnd type="stealth"/>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a:stCxn id="37" idx="2"/>
            <a:endCxn id="28" idx="0"/>
          </p:cNvCxnSpPr>
          <p:nvPr/>
        </p:nvCxnSpPr>
        <p:spPr>
          <a:xfrm>
            <a:off x="6776085" y="2670493"/>
            <a:ext cx="0" cy="243840"/>
          </a:xfrm>
          <a:prstGeom prst="straightConnector1">
            <a:avLst/>
          </a:prstGeom>
          <a:ln>
            <a:solidFill>
              <a:schemeClr val="tx2"/>
            </a:solidFill>
            <a:tailEnd type="stealth"/>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a:stCxn id="35" idx="2"/>
            <a:endCxn id="46" idx="0"/>
          </p:cNvCxnSpPr>
          <p:nvPr/>
        </p:nvCxnSpPr>
        <p:spPr>
          <a:xfrm>
            <a:off x="10616565" y="2670493"/>
            <a:ext cx="0" cy="243840"/>
          </a:xfrm>
          <a:prstGeom prst="straightConnector1">
            <a:avLst/>
          </a:prstGeom>
          <a:ln>
            <a:solidFill>
              <a:schemeClr val="tx2"/>
            </a:solidFill>
            <a:tailEnd type="stealth"/>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a:stCxn id="45" idx="2"/>
            <a:endCxn id="47" idx="0"/>
          </p:cNvCxnSpPr>
          <p:nvPr/>
        </p:nvCxnSpPr>
        <p:spPr>
          <a:xfrm>
            <a:off x="8696325" y="3371533"/>
            <a:ext cx="0" cy="243840"/>
          </a:xfrm>
          <a:prstGeom prst="straightConnector1">
            <a:avLst/>
          </a:prstGeom>
          <a:ln>
            <a:solidFill>
              <a:schemeClr val="tx2"/>
            </a:solidFill>
            <a:tailEnd type="stealth"/>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a:stCxn id="28" idx="2"/>
            <a:endCxn id="31" idx="0"/>
          </p:cNvCxnSpPr>
          <p:nvPr/>
        </p:nvCxnSpPr>
        <p:spPr>
          <a:xfrm>
            <a:off x="6776085" y="3371533"/>
            <a:ext cx="0" cy="243840"/>
          </a:xfrm>
          <a:prstGeom prst="straightConnector1">
            <a:avLst/>
          </a:prstGeom>
          <a:ln>
            <a:solidFill>
              <a:schemeClr val="tx2"/>
            </a:solidFill>
            <a:tailEnd type="stealth"/>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a:stCxn id="46" idx="2"/>
            <a:endCxn id="48" idx="0"/>
          </p:cNvCxnSpPr>
          <p:nvPr/>
        </p:nvCxnSpPr>
        <p:spPr>
          <a:xfrm>
            <a:off x="10616565" y="3371533"/>
            <a:ext cx="0" cy="243840"/>
          </a:xfrm>
          <a:prstGeom prst="straightConnector1">
            <a:avLst/>
          </a:prstGeom>
          <a:ln>
            <a:solidFill>
              <a:schemeClr val="tx2"/>
            </a:solidFill>
            <a:tailEnd type="stealth"/>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a:stCxn id="47" idx="2"/>
            <a:endCxn id="32" idx="0"/>
          </p:cNvCxnSpPr>
          <p:nvPr/>
        </p:nvCxnSpPr>
        <p:spPr>
          <a:xfrm>
            <a:off x="8696325" y="4072573"/>
            <a:ext cx="0" cy="243840"/>
          </a:xfrm>
          <a:prstGeom prst="straightConnector1">
            <a:avLst/>
          </a:prstGeom>
          <a:ln>
            <a:solidFill>
              <a:schemeClr val="tx2"/>
            </a:solidFill>
            <a:tailEnd type="stealth"/>
          </a:ln>
        </p:spPr>
        <p:style>
          <a:lnRef idx="1">
            <a:schemeClr val="accent1"/>
          </a:lnRef>
          <a:fillRef idx="0">
            <a:schemeClr val="accent1"/>
          </a:fillRef>
          <a:effectRef idx="0">
            <a:schemeClr val="accent1"/>
          </a:effectRef>
          <a:fontRef idx="minor">
            <a:schemeClr val="tx1"/>
          </a:fontRef>
        </p:style>
      </p:cxnSp>
      <p:cxnSp>
        <p:nvCxnSpPr>
          <p:cNvPr id="70" name="Straight Arrow Connector 69"/>
          <p:cNvCxnSpPr>
            <a:stCxn id="32" idx="2"/>
            <a:endCxn id="33" idx="0"/>
          </p:cNvCxnSpPr>
          <p:nvPr/>
        </p:nvCxnSpPr>
        <p:spPr>
          <a:xfrm>
            <a:off x="8696325" y="4773613"/>
            <a:ext cx="0" cy="243840"/>
          </a:xfrm>
          <a:prstGeom prst="straightConnector1">
            <a:avLst/>
          </a:prstGeom>
          <a:ln>
            <a:solidFill>
              <a:schemeClr val="tx2"/>
            </a:solidFill>
            <a:tailEnd type="stealth"/>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a:stCxn id="33" idx="2"/>
          </p:cNvCxnSpPr>
          <p:nvPr/>
        </p:nvCxnSpPr>
        <p:spPr>
          <a:xfrm>
            <a:off x="8696325" y="5474653"/>
            <a:ext cx="0" cy="243840"/>
          </a:xfrm>
          <a:prstGeom prst="straightConnector1">
            <a:avLst/>
          </a:prstGeom>
          <a:ln>
            <a:solidFill>
              <a:schemeClr val="tx2"/>
            </a:solidFill>
            <a:tailEnd type="stealth"/>
          </a:ln>
        </p:spPr>
        <p:style>
          <a:lnRef idx="1">
            <a:schemeClr val="accent1"/>
          </a:lnRef>
          <a:fillRef idx="0">
            <a:schemeClr val="accent1"/>
          </a:fillRef>
          <a:effectRef idx="0">
            <a:schemeClr val="accent1"/>
          </a:effectRef>
          <a:fontRef idx="minor">
            <a:schemeClr val="tx1"/>
          </a:fontRef>
        </p:style>
      </p:cxnSp>
      <p:cxnSp>
        <p:nvCxnSpPr>
          <p:cNvPr id="83" name="Straight Arrow Connector 82"/>
          <p:cNvCxnSpPr>
            <a:stCxn id="48" idx="2"/>
            <a:endCxn id="32" idx="3"/>
          </p:cNvCxnSpPr>
          <p:nvPr/>
        </p:nvCxnSpPr>
        <p:spPr>
          <a:xfrm rot="5400000">
            <a:off x="9785985" y="3714433"/>
            <a:ext cx="472440" cy="1188720"/>
          </a:xfrm>
          <a:prstGeom prst="bentConnector2">
            <a:avLst/>
          </a:prstGeom>
          <a:ln>
            <a:solidFill>
              <a:schemeClr val="tx2"/>
            </a:solidFill>
            <a:tailEnd type="stealth"/>
          </a:ln>
        </p:spPr>
        <p:style>
          <a:lnRef idx="1">
            <a:schemeClr val="accent1"/>
          </a:lnRef>
          <a:fillRef idx="0">
            <a:schemeClr val="accent1"/>
          </a:fillRef>
          <a:effectRef idx="0">
            <a:schemeClr val="accent1"/>
          </a:effectRef>
          <a:fontRef idx="minor">
            <a:schemeClr val="tx1"/>
          </a:fontRef>
        </p:style>
      </p:cxnSp>
      <p:cxnSp>
        <p:nvCxnSpPr>
          <p:cNvPr id="86" name="Straight Arrow Connector 82"/>
          <p:cNvCxnSpPr>
            <a:stCxn id="31" idx="2"/>
            <a:endCxn id="32" idx="1"/>
          </p:cNvCxnSpPr>
          <p:nvPr/>
        </p:nvCxnSpPr>
        <p:spPr>
          <a:xfrm rot="16200000" flipH="1">
            <a:off x="7134225" y="3714433"/>
            <a:ext cx="472440" cy="1188720"/>
          </a:xfrm>
          <a:prstGeom prst="bentConnector2">
            <a:avLst/>
          </a:prstGeom>
          <a:ln>
            <a:solidFill>
              <a:schemeClr val="tx2"/>
            </a:solidFill>
            <a:tailEnd type="stealt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77473541"/>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ound Same Side Corner Rectangle 73"/>
          <p:cNvSpPr/>
          <p:nvPr/>
        </p:nvSpPr>
        <p:spPr>
          <a:xfrm>
            <a:off x="0" y="1"/>
            <a:ext cx="12188825" cy="6857999"/>
          </a:xfrm>
          <a:prstGeom prst="rect">
            <a:avLst/>
          </a:prstGeom>
          <a:solidFill>
            <a:schemeClr val="accent2"/>
          </a:solidFill>
          <a:ln w="10795" cap="flat" cmpd="sng" algn="ctr">
            <a:noFill/>
            <a:prstDash val="dash"/>
          </a:ln>
          <a:effectLst/>
        </p:spPr>
        <p:txBody>
          <a:bodyPr lIns="91440" tIns="91440" rIns="91440" bIns="91440" rtlCol="0" anchor="b"/>
          <a:lstStyle/>
          <a:p>
            <a:pPr defTabSz="914400">
              <a:lnSpc>
                <a:spcPct val="80000"/>
              </a:lnSpc>
            </a:pPr>
            <a:endParaRPr lang="en-US" kern="0" dirty="0">
              <a:ln>
                <a:solidFill>
                  <a:schemeClr val="bg1">
                    <a:alpha val="0"/>
                  </a:schemeClr>
                </a:solidFill>
              </a:ln>
              <a:solidFill>
                <a:schemeClr val="bg1"/>
              </a:solidFill>
              <a:latin typeface="Segoe UI Light" pitchFamily="34" charset="0"/>
              <a:cs typeface="Arial"/>
            </a:endParaRPr>
          </a:p>
        </p:txBody>
      </p:sp>
      <p:grpSp>
        <p:nvGrpSpPr>
          <p:cNvPr id="11" name="Group 10"/>
          <p:cNvGrpSpPr/>
          <p:nvPr/>
        </p:nvGrpSpPr>
        <p:grpSpPr>
          <a:xfrm>
            <a:off x="6172143" y="4169925"/>
            <a:ext cx="5495981" cy="1828800"/>
            <a:chOff x="6172143" y="4169925"/>
            <a:chExt cx="5495981" cy="1828800"/>
          </a:xfrm>
        </p:grpSpPr>
        <p:sp>
          <p:nvSpPr>
            <p:cNvPr id="53" name="Rectangle 52"/>
            <p:cNvSpPr/>
            <p:nvPr>
              <p:custDataLst>
                <p:tags r:id="rId5"/>
              </p:custDataLst>
            </p:nvPr>
          </p:nvSpPr>
          <p:spPr bwMode="auto">
            <a:xfrm>
              <a:off x="6172143" y="4169925"/>
              <a:ext cx="5495981" cy="18288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82880" rIns="274320" bIns="45718" numCol="1" spcCol="0" rtlCol="0" fromWordArt="0" anchor="t" anchorCtr="0" forceAA="0" compatLnSpc="1">
              <a:prstTxWarp prst="textNoShape">
                <a:avLst/>
              </a:prstTxWarp>
              <a:noAutofit/>
            </a:bodyPr>
            <a:lstStyle/>
            <a:p>
              <a:pPr defTabSz="914099" fontAlgn="base">
                <a:spcBef>
                  <a:spcPts val="1200"/>
                </a:spcBef>
              </a:pPr>
              <a:r>
                <a:rPr lang="en-US" sz="1800" i="1" dirty="0">
                  <a:ln>
                    <a:solidFill>
                      <a:schemeClr val="bg1">
                        <a:alpha val="0"/>
                      </a:schemeClr>
                    </a:solidFill>
                  </a:ln>
                  <a:solidFill>
                    <a:schemeClr val="tx1">
                      <a:lumMod val="75000"/>
                      <a:lumOff val="25000"/>
                      <a:alpha val="99000"/>
                    </a:schemeClr>
                  </a:solidFill>
                </a:rPr>
                <a:t>Our weather model and resulting data </a:t>
              </a:r>
              <a:r>
                <a:rPr lang="en-US" sz="1800" i="1" dirty="0" smtClean="0">
                  <a:ln>
                    <a:solidFill>
                      <a:schemeClr val="bg1">
                        <a:alpha val="0"/>
                      </a:schemeClr>
                    </a:solidFill>
                  </a:ln>
                  <a:solidFill>
                    <a:schemeClr val="tx1">
                      <a:lumMod val="75000"/>
                      <a:lumOff val="25000"/>
                      <a:alpha val="99000"/>
                    </a:schemeClr>
                  </a:solidFill>
                </a:rPr>
                <a:t>sets </a:t>
              </a:r>
              <a:r>
                <a:rPr lang="en-US" sz="1800" i="1" dirty="0">
                  <a:ln>
                    <a:solidFill>
                      <a:schemeClr val="bg1">
                        <a:alpha val="0"/>
                      </a:schemeClr>
                    </a:solidFill>
                  </a:ln>
                  <a:solidFill>
                    <a:schemeClr val="tx1">
                      <a:lumMod val="75000"/>
                      <a:lumOff val="25000"/>
                      <a:alpha val="99000"/>
                    </a:schemeClr>
                  </a:solidFill>
                </a:rPr>
                <a:t>should be accessible to universities and other institutions</a:t>
              </a:r>
              <a:r>
                <a:rPr lang="en-US" sz="1800" i="1" dirty="0" smtClean="0">
                  <a:ln>
                    <a:solidFill>
                      <a:schemeClr val="bg1">
                        <a:alpha val="0"/>
                      </a:schemeClr>
                    </a:solidFill>
                  </a:ln>
                  <a:solidFill>
                    <a:schemeClr val="tx1">
                      <a:lumMod val="75000"/>
                      <a:lumOff val="25000"/>
                      <a:alpha val="99000"/>
                    </a:schemeClr>
                  </a:solidFill>
                </a:rPr>
                <a:t>.</a:t>
              </a:r>
              <a:br>
                <a:rPr lang="en-US" sz="1800" i="1" dirty="0" smtClean="0">
                  <a:ln>
                    <a:solidFill>
                      <a:schemeClr val="bg1">
                        <a:alpha val="0"/>
                      </a:schemeClr>
                    </a:solidFill>
                  </a:ln>
                  <a:solidFill>
                    <a:schemeClr val="tx1">
                      <a:lumMod val="75000"/>
                      <a:lumOff val="25000"/>
                      <a:alpha val="99000"/>
                    </a:schemeClr>
                  </a:solidFill>
                </a:rPr>
              </a:br>
              <a:endParaRPr lang="en-US" sz="1800" i="1" dirty="0" smtClean="0">
                <a:ln>
                  <a:solidFill>
                    <a:schemeClr val="bg1">
                      <a:alpha val="0"/>
                    </a:schemeClr>
                  </a:solidFill>
                </a:ln>
                <a:solidFill>
                  <a:schemeClr val="tx1">
                    <a:lumMod val="75000"/>
                    <a:lumOff val="25000"/>
                    <a:alpha val="99000"/>
                  </a:schemeClr>
                </a:solidFill>
              </a:endParaRPr>
            </a:p>
            <a:p>
              <a:pPr algn="r" defTabSz="914099" fontAlgn="base">
                <a:spcBef>
                  <a:spcPts val="1200"/>
                </a:spcBef>
              </a:pPr>
              <a:r>
                <a:rPr lang="en-US" sz="1600" b="1" dirty="0">
                  <a:ln>
                    <a:solidFill>
                      <a:schemeClr val="bg1">
                        <a:alpha val="0"/>
                      </a:schemeClr>
                    </a:solidFill>
                  </a:ln>
                  <a:solidFill>
                    <a:schemeClr val="tx1">
                      <a:lumMod val="75000"/>
                      <a:lumOff val="25000"/>
                      <a:alpha val="99000"/>
                    </a:schemeClr>
                  </a:solidFill>
                </a:rPr>
                <a:t>Aerospace Development Manager, </a:t>
              </a:r>
              <a:br>
                <a:rPr lang="en-US" sz="1600" b="1" dirty="0">
                  <a:ln>
                    <a:solidFill>
                      <a:schemeClr val="bg1">
                        <a:alpha val="0"/>
                      </a:schemeClr>
                    </a:solidFill>
                  </a:ln>
                  <a:solidFill>
                    <a:schemeClr val="tx1">
                      <a:lumMod val="75000"/>
                      <a:lumOff val="25000"/>
                      <a:alpha val="99000"/>
                    </a:schemeClr>
                  </a:solidFill>
                </a:rPr>
              </a:br>
              <a:r>
                <a:rPr lang="en-US" sz="1600" dirty="0">
                  <a:ln>
                    <a:solidFill>
                      <a:schemeClr val="bg1">
                        <a:alpha val="0"/>
                      </a:schemeClr>
                    </a:solidFill>
                  </a:ln>
                  <a:solidFill>
                    <a:schemeClr val="tx1">
                      <a:lumMod val="75000"/>
                      <a:lumOff val="25000"/>
                      <a:alpha val="99000"/>
                    </a:schemeClr>
                  </a:solidFill>
                </a:rPr>
                <a:t>U.S. Federal Government</a:t>
              </a:r>
            </a:p>
          </p:txBody>
        </p:sp>
        <p:pic>
          <p:nvPicPr>
            <p:cNvPr id="31" name="Picture 45" descr="C:\Users\sakuu\Documents\Ballmer MGX 2011\Tile Icons\Quotes 2.png"/>
            <p:cNvPicPr>
              <a:picLocks noChangeAspect="1" noChangeArrowheads="1"/>
            </p:cNvPicPr>
            <p:nvPr/>
          </p:nvPicPr>
          <p:blipFill>
            <a:blip r:embed="rId8" cstate="print">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black">
            <a:xfrm>
              <a:off x="11365832" y="4798354"/>
              <a:ext cx="231337" cy="180262"/>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46" descr="C:\Users\sakuu\Documents\Ballmer MGX 2011\Tile Icons\Quotes.png"/>
            <p:cNvPicPr>
              <a:picLocks noChangeAspect="1" noChangeArrowheads="1"/>
            </p:cNvPicPr>
            <p:nvPr/>
          </p:nvPicPr>
          <p:blipFill>
            <a:blip r:embed="rId9" cstate="print">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black">
            <a:xfrm>
              <a:off x="6227494" y="4315472"/>
              <a:ext cx="191358" cy="14911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0" name="Group 9"/>
          <p:cNvGrpSpPr/>
          <p:nvPr/>
        </p:nvGrpSpPr>
        <p:grpSpPr>
          <a:xfrm>
            <a:off x="582611" y="4169925"/>
            <a:ext cx="5495979" cy="1828800"/>
            <a:chOff x="582611" y="4169925"/>
            <a:chExt cx="5495979" cy="1828800"/>
          </a:xfrm>
        </p:grpSpPr>
        <p:sp>
          <p:nvSpPr>
            <p:cNvPr id="56" name="Rectangle 55"/>
            <p:cNvSpPr/>
            <p:nvPr>
              <p:custDataLst>
                <p:tags r:id="rId4"/>
              </p:custDataLst>
            </p:nvPr>
          </p:nvSpPr>
          <p:spPr bwMode="auto">
            <a:xfrm>
              <a:off x="582611" y="4169925"/>
              <a:ext cx="5495979" cy="18288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274320" tIns="182880" rIns="274320" bIns="45718" numCol="1" rtlCol="0" anchor="t" anchorCtr="0" compatLnSpc="1">
              <a:prstTxWarp prst="textNoShape">
                <a:avLst/>
              </a:prstTxWarp>
            </a:bodyPr>
            <a:lstStyle/>
            <a:p>
              <a:pPr defTabSz="914099" fontAlgn="base">
                <a:spcBef>
                  <a:spcPts val="1200"/>
                </a:spcBef>
              </a:pPr>
              <a:r>
                <a:rPr lang="en-US" sz="1800" dirty="0">
                  <a:ln>
                    <a:solidFill>
                      <a:schemeClr val="bg1">
                        <a:alpha val="0"/>
                      </a:schemeClr>
                    </a:solidFill>
                  </a:ln>
                  <a:solidFill>
                    <a:schemeClr val="tx1">
                      <a:lumMod val="75000"/>
                      <a:lumOff val="25000"/>
                      <a:alpha val="99000"/>
                    </a:schemeClr>
                  </a:solidFill>
                </a:rPr>
                <a:t>It</a:t>
              </a:r>
              <a:r>
                <a:rPr lang="en-US" sz="1800" i="1" dirty="0">
                  <a:ln>
                    <a:solidFill>
                      <a:schemeClr val="bg1">
                        <a:alpha val="0"/>
                      </a:schemeClr>
                    </a:solidFill>
                  </a:ln>
                  <a:solidFill>
                    <a:schemeClr val="tx1">
                      <a:lumMod val="75000"/>
                      <a:lumOff val="25000"/>
                      <a:alpha val="99000"/>
                    </a:schemeClr>
                  </a:solidFill>
                </a:rPr>
                <a:t> takes more time to hand a project from </a:t>
              </a:r>
              <a:r>
                <a:rPr lang="en-US" sz="1800" i="1" dirty="0" smtClean="0">
                  <a:ln>
                    <a:solidFill>
                      <a:schemeClr val="bg1">
                        <a:alpha val="0"/>
                      </a:schemeClr>
                    </a:solidFill>
                  </a:ln>
                  <a:solidFill>
                    <a:schemeClr val="tx1">
                      <a:lumMod val="75000"/>
                      <a:lumOff val="25000"/>
                      <a:alpha val="99000"/>
                    </a:schemeClr>
                  </a:solidFill>
                </a:rPr>
                <a:t>the </a:t>
              </a:r>
              <a:r>
                <a:rPr lang="en-US" sz="1800" i="1" dirty="0">
                  <a:ln>
                    <a:solidFill>
                      <a:schemeClr val="bg1">
                        <a:alpha val="0"/>
                      </a:schemeClr>
                    </a:solidFill>
                  </a:ln>
                  <a:solidFill>
                    <a:schemeClr val="tx1">
                      <a:lumMod val="75000"/>
                      <a:lumOff val="25000"/>
                      <a:alpha val="99000"/>
                    </a:schemeClr>
                  </a:solidFill>
                </a:rPr>
                <a:t>seismic guys to me to the engineers in production than it does to figure out the oil </a:t>
              </a:r>
              <a:r>
                <a:rPr lang="en-US" sz="1800" i="1" dirty="0" smtClean="0">
                  <a:ln>
                    <a:solidFill>
                      <a:schemeClr val="bg1">
                        <a:alpha val="0"/>
                      </a:schemeClr>
                    </a:solidFill>
                  </a:ln>
                  <a:solidFill>
                    <a:schemeClr val="tx1">
                      <a:lumMod val="75000"/>
                      <a:lumOff val="25000"/>
                      <a:alpha val="99000"/>
                    </a:schemeClr>
                  </a:solidFill>
                </a:rPr>
                <a:t>field </a:t>
              </a:r>
              <a:r>
                <a:rPr lang="en-US" sz="1800" i="1" dirty="0">
                  <a:ln>
                    <a:solidFill>
                      <a:schemeClr val="bg1">
                        <a:alpha val="0"/>
                      </a:schemeClr>
                    </a:solidFill>
                  </a:ln>
                  <a:solidFill>
                    <a:schemeClr val="tx1">
                      <a:lumMod val="75000"/>
                      <a:lumOff val="25000"/>
                      <a:alpha val="99000"/>
                    </a:schemeClr>
                  </a:solidFill>
                </a:rPr>
                <a:t>plays</a:t>
              </a:r>
              <a:r>
                <a:rPr lang="en-US" sz="1800" i="1" dirty="0" smtClean="0">
                  <a:ln>
                    <a:solidFill>
                      <a:schemeClr val="bg1">
                        <a:alpha val="0"/>
                      </a:schemeClr>
                    </a:solidFill>
                  </a:ln>
                  <a:solidFill>
                    <a:schemeClr val="tx1">
                      <a:lumMod val="75000"/>
                      <a:lumOff val="25000"/>
                      <a:alpha val="99000"/>
                    </a:schemeClr>
                  </a:solidFill>
                </a:rPr>
                <a:t>.</a:t>
              </a:r>
            </a:p>
            <a:p>
              <a:pPr algn="r" defTabSz="914099" fontAlgn="base">
                <a:spcBef>
                  <a:spcPts val="1200"/>
                </a:spcBef>
              </a:pPr>
              <a:r>
                <a:rPr lang="en-US" sz="1600" b="1" dirty="0" smtClean="0">
                  <a:ln>
                    <a:solidFill>
                      <a:schemeClr val="bg1">
                        <a:alpha val="0"/>
                      </a:schemeClr>
                    </a:solidFill>
                  </a:ln>
                  <a:solidFill>
                    <a:schemeClr val="tx1">
                      <a:lumMod val="75000"/>
                      <a:lumOff val="25000"/>
                      <a:alpha val="99000"/>
                    </a:schemeClr>
                  </a:solidFill>
                </a:rPr>
                <a:t>Geologist</a:t>
              </a:r>
              <a:r>
                <a:rPr lang="en-US" sz="1600" dirty="0">
                  <a:ln>
                    <a:solidFill>
                      <a:schemeClr val="bg1">
                        <a:alpha val="0"/>
                      </a:schemeClr>
                    </a:solidFill>
                  </a:ln>
                  <a:solidFill>
                    <a:schemeClr val="tx1">
                      <a:lumMod val="75000"/>
                      <a:lumOff val="25000"/>
                      <a:alpha val="99000"/>
                    </a:schemeClr>
                  </a:solidFill>
                </a:rPr>
                <a:t>, </a:t>
              </a:r>
              <a:br>
                <a:rPr lang="en-US" sz="1600" dirty="0">
                  <a:ln>
                    <a:solidFill>
                      <a:schemeClr val="bg1">
                        <a:alpha val="0"/>
                      </a:schemeClr>
                    </a:solidFill>
                  </a:ln>
                  <a:solidFill>
                    <a:schemeClr val="tx1">
                      <a:lumMod val="75000"/>
                      <a:lumOff val="25000"/>
                      <a:alpha val="99000"/>
                    </a:schemeClr>
                  </a:solidFill>
                </a:rPr>
              </a:br>
              <a:r>
                <a:rPr lang="en-US" sz="1600" dirty="0" smtClean="0">
                  <a:ln>
                    <a:solidFill>
                      <a:schemeClr val="bg1">
                        <a:alpha val="0"/>
                      </a:schemeClr>
                    </a:solidFill>
                  </a:ln>
                  <a:solidFill>
                    <a:schemeClr val="tx1">
                      <a:lumMod val="75000"/>
                      <a:lumOff val="25000"/>
                      <a:alpha val="99000"/>
                    </a:schemeClr>
                  </a:solidFill>
                </a:rPr>
                <a:t>Major </a:t>
              </a:r>
              <a:r>
                <a:rPr lang="en-US" sz="1600" dirty="0">
                  <a:ln>
                    <a:solidFill>
                      <a:schemeClr val="bg1">
                        <a:alpha val="0"/>
                      </a:schemeClr>
                    </a:solidFill>
                  </a:ln>
                  <a:solidFill>
                    <a:schemeClr val="tx1">
                      <a:lumMod val="75000"/>
                      <a:lumOff val="25000"/>
                      <a:alpha val="99000"/>
                    </a:schemeClr>
                  </a:solidFill>
                </a:rPr>
                <a:t>oil and gas company</a:t>
              </a:r>
              <a:endParaRPr lang="en-US" sz="1800" dirty="0">
                <a:ln>
                  <a:solidFill>
                    <a:schemeClr val="bg1">
                      <a:alpha val="0"/>
                    </a:schemeClr>
                  </a:solidFill>
                </a:ln>
                <a:solidFill>
                  <a:schemeClr val="tx1">
                    <a:lumMod val="75000"/>
                    <a:lumOff val="25000"/>
                    <a:alpha val="99000"/>
                  </a:schemeClr>
                </a:solidFill>
              </a:endParaRPr>
            </a:p>
          </p:txBody>
        </p:sp>
        <p:pic>
          <p:nvPicPr>
            <p:cNvPr id="33" name="Picture 46" descr="C:\Users\sakuu\Documents\Ballmer MGX 2011\Tile Icons\Quotes.png"/>
            <p:cNvPicPr>
              <a:picLocks noChangeAspect="1" noChangeArrowheads="1"/>
            </p:cNvPicPr>
            <p:nvPr/>
          </p:nvPicPr>
          <p:blipFill>
            <a:blip r:embed="rId9" cstate="print">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black">
            <a:xfrm>
              <a:off x="629693" y="4315472"/>
              <a:ext cx="191358" cy="14911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45" descr="C:\Users\sakuu\Documents\Ballmer MGX 2011\Tile Icons\Quotes 2.png"/>
            <p:cNvPicPr>
              <a:picLocks noChangeAspect="1" noChangeArrowheads="1"/>
            </p:cNvPicPr>
            <p:nvPr/>
          </p:nvPicPr>
          <p:blipFill>
            <a:blip r:embed="rId8" cstate="print">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black">
            <a:xfrm>
              <a:off x="5122859" y="5075787"/>
              <a:ext cx="231337" cy="180262"/>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4" name="Object 3" hidden="1"/>
          <p:cNvGraphicFramePr>
            <a:graphicFrameLocks noChangeAspect="1"/>
          </p:cNvGraphicFramePr>
          <p:nvPr>
            <p:custDataLst>
              <p:tags r:id="rId2"/>
            </p:custDataLst>
            <p:extLst>
              <p:ext uri="{D42A27DB-BD31-4B8C-83A1-F6EECF244321}">
                <p14:modId xmlns:p14="http://schemas.microsoft.com/office/powerpoint/2010/main" val="282102125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84080" name="think-cell Slide" r:id="rId10" imgW="270" imgH="270" progId="TCLayout.ActiveDocument.1">
                  <p:embed/>
                </p:oleObj>
              </mc:Choice>
              <mc:Fallback>
                <p:oleObj name="think-cell Slide" r:id="rId10" imgW="270" imgH="270" progId="TCLayout.ActiveDocument.1">
                  <p:embed/>
                  <p:pic>
                    <p:nvPicPr>
                      <p:cNvPr id="0" name=""/>
                      <p:cNvPicPr/>
                      <p:nvPr/>
                    </p:nvPicPr>
                    <p:blipFill>
                      <a:blip r:embed="rId11"/>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p:custDataLst>
              <p:tags r:id="rId3"/>
            </p:custDataLst>
          </p:nvPr>
        </p:nvSpPr>
        <p:spPr/>
        <p:txBody>
          <a:bodyPr/>
          <a:lstStyle/>
          <a:p>
            <a:r>
              <a:rPr lang="en-US" dirty="0" err="1" smtClean="0">
                <a:solidFill>
                  <a:schemeClr val="bg1">
                    <a:alpha val="99000"/>
                  </a:schemeClr>
                </a:solidFill>
              </a:rPr>
              <a:t>MapReduce</a:t>
            </a:r>
            <a:r>
              <a:rPr lang="en-US" dirty="0" smtClean="0">
                <a:solidFill>
                  <a:schemeClr val="bg1">
                    <a:alpha val="99000"/>
                  </a:schemeClr>
                </a:solidFill>
              </a:rPr>
              <a:t> </a:t>
            </a:r>
            <a:r>
              <a:rPr lang="en-US" dirty="0">
                <a:solidFill>
                  <a:schemeClr val="bg1">
                    <a:alpha val="99000"/>
                  </a:schemeClr>
                </a:solidFill>
              </a:rPr>
              <a:t>– </a:t>
            </a:r>
            <a:r>
              <a:rPr lang="en-US" dirty="0" smtClean="0">
                <a:solidFill>
                  <a:schemeClr val="bg1">
                    <a:alpha val="99000"/>
                  </a:schemeClr>
                </a:solidFill>
              </a:rPr>
              <a:t>Workflow</a:t>
            </a:r>
            <a:endParaRPr lang="en-US" dirty="0">
              <a:solidFill>
                <a:schemeClr val="bg1">
                  <a:alpha val="99000"/>
                </a:schemeClr>
              </a:solidFill>
            </a:endParaRPr>
          </a:p>
        </p:txBody>
      </p:sp>
      <p:sp>
        <p:nvSpPr>
          <p:cNvPr id="38" name="Rectangle 37"/>
          <p:cNvSpPr>
            <a:spLocks noChangeAspect="1"/>
          </p:cNvSpPr>
          <p:nvPr/>
        </p:nvSpPr>
        <p:spPr>
          <a:xfrm>
            <a:off x="582611" y="1383106"/>
            <a:ext cx="2701214" cy="2701214"/>
          </a:xfrm>
          <a:prstGeom prst="rect">
            <a:avLst/>
          </a:prstGeom>
          <a:solidFill>
            <a:schemeClr val="accent4"/>
          </a:solidFill>
          <a:ln w="15875">
            <a:noFill/>
          </a:ln>
        </p:spPr>
        <p:style>
          <a:lnRef idx="2">
            <a:schemeClr val="accent1">
              <a:shade val="50000"/>
            </a:schemeClr>
          </a:lnRef>
          <a:fillRef idx="1">
            <a:schemeClr val="accent1"/>
          </a:fillRef>
          <a:effectRef idx="0">
            <a:schemeClr val="accent1"/>
          </a:effectRef>
          <a:fontRef idx="minor">
            <a:schemeClr val="lt1"/>
          </a:fontRef>
        </p:style>
        <p:txBody>
          <a:bodyPr wrap="none" lIns="91440" tIns="91440" rIns="91440" bIns="91440" rtlCol="0" anchor="b" anchorCtr="0"/>
          <a:lstStyle/>
          <a:p>
            <a:pPr lvl="0">
              <a:lnSpc>
                <a:spcPct val="90000"/>
              </a:lnSpc>
            </a:pPr>
            <a:r>
              <a:rPr lang="en-US" sz="3200" dirty="0">
                <a:ln>
                  <a:solidFill>
                    <a:srgbClr val="FFFFFF">
                      <a:alpha val="0"/>
                    </a:srgbClr>
                  </a:solidFill>
                </a:ln>
                <a:solidFill>
                  <a:schemeClr val="bg1">
                    <a:alpha val="99000"/>
                  </a:schemeClr>
                </a:solidFill>
                <a:latin typeface="Segoe UI Light" pitchFamily="34" charset="0"/>
              </a:rPr>
              <a:t>Data</a:t>
            </a:r>
          </a:p>
          <a:p>
            <a:pPr lvl="0">
              <a:lnSpc>
                <a:spcPct val="90000"/>
              </a:lnSpc>
            </a:pPr>
            <a:r>
              <a:rPr lang="en-US" sz="3200" dirty="0">
                <a:ln>
                  <a:solidFill>
                    <a:srgbClr val="FFFFFF">
                      <a:alpha val="0"/>
                    </a:srgbClr>
                  </a:solidFill>
                </a:ln>
                <a:solidFill>
                  <a:schemeClr val="bg1">
                    <a:alpha val="99000"/>
                  </a:schemeClr>
                </a:solidFill>
                <a:latin typeface="Segoe UI Light" pitchFamily="34" charset="0"/>
              </a:rPr>
              <a:t>Acquisition</a:t>
            </a:r>
          </a:p>
          <a:p>
            <a:pPr lvl="0">
              <a:lnSpc>
                <a:spcPct val="90000"/>
              </a:lnSpc>
            </a:pPr>
            <a:r>
              <a:rPr lang="en-US" sz="3200" dirty="0" smtClean="0">
                <a:ln>
                  <a:solidFill>
                    <a:srgbClr val="FFFFFF">
                      <a:alpha val="0"/>
                    </a:srgbClr>
                  </a:solidFill>
                </a:ln>
                <a:solidFill>
                  <a:schemeClr val="bg1">
                    <a:alpha val="99000"/>
                  </a:schemeClr>
                </a:solidFill>
                <a:latin typeface="Segoe UI Light" pitchFamily="34" charset="0"/>
              </a:rPr>
              <a:t>&amp; Modeling</a:t>
            </a:r>
            <a:endParaRPr lang="en-US" sz="3200" dirty="0">
              <a:ln>
                <a:solidFill>
                  <a:srgbClr val="FFFFFF">
                    <a:alpha val="0"/>
                  </a:srgbClr>
                </a:solidFill>
              </a:ln>
              <a:solidFill>
                <a:schemeClr val="bg1">
                  <a:alpha val="99000"/>
                </a:schemeClr>
              </a:solidFill>
              <a:latin typeface="Segoe UI Light" pitchFamily="34" charset="0"/>
            </a:endParaRPr>
          </a:p>
        </p:txBody>
      </p:sp>
      <p:sp>
        <p:nvSpPr>
          <p:cNvPr id="41" name="Rectangle 40"/>
          <p:cNvSpPr>
            <a:spLocks noChangeAspect="1"/>
          </p:cNvSpPr>
          <p:nvPr/>
        </p:nvSpPr>
        <p:spPr>
          <a:xfrm>
            <a:off x="3377377" y="1383106"/>
            <a:ext cx="2701214" cy="2701214"/>
          </a:xfrm>
          <a:prstGeom prst="rect">
            <a:avLst/>
          </a:prstGeom>
          <a:solidFill>
            <a:schemeClr val="accent4"/>
          </a:solidFill>
          <a:ln w="15875">
            <a:noFill/>
          </a:ln>
        </p:spPr>
        <p:style>
          <a:lnRef idx="2">
            <a:schemeClr val="accent1">
              <a:shade val="50000"/>
            </a:schemeClr>
          </a:lnRef>
          <a:fillRef idx="1">
            <a:schemeClr val="accent1"/>
          </a:fillRef>
          <a:effectRef idx="0">
            <a:schemeClr val="accent1"/>
          </a:effectRef>
          <a:fontRef idx="minor">
            <a:schemeClr val="lt1"/>
          </a:fontRef>
        </p:style>
        <p:txBody>
          <a:bodyPr wrap="none" lIns="91440" tIns="91440" rIns="91440" bIns="91440" rtlCol="0" anchor="b" anchorCtr="0"/>
          <a:lstStyle/>
          <a:p>
            <a:pPr lvl="0">
              <a:lnSpc>
                <a:spcPct val="90000"/>
              </a:lnSpc>
            </a:pPr>
            <a:r>
              <a:rPr lang="en-US" sz="3200" dirty="0">
                <a:ln>
                  <a:solidFill>
                    <a:srgbClr val="FFFFFF">
                      <a:alpha val="0"/>
                    </a:srgbClr>
                  </a:solidFill>
                </a:ln>
                <a:solidFill>
                  <a:schemeClr val="bg1">
                    <a:alpha val="99000"/>
                  </a:schemeClr>
                </a:solidFill>
                <a:latin typeface="Segoe UI Light" pitchFamily="34" charset="0"/>
              </a:rPr>
              <a:t>Collaboration</a:t>
            </a:r>
          </a:p>
          <a:p>
            <a:pPr lvl="0">
              <a:lnSpc>
                <a:spcPct val="90000"/>
              </a:lnSpc>
            </a:pPr>
            <a:r>
              <a:rPr lang="en-US" sz="3200" dirty="0" smtClean="0">
                <a:ln>
                  <a:solidFill>
                    <a:srgbClr val="FFFFFF">
                      <a:alpha val="0"/>
                    </a:srgbClr>
                  </a:solidFill>
                </a:ln>
                <a:solidFill>
                  <a:schemeClr val="bg1">
                    <a:alpha val="99000"/>
                  </a:schemeClr>
                </a:solidFill>
                <a:latin typeface="Segoe UI Light" pitchFamily="34" charset="0"/>
              </a:rPr>
              <a:t>&amp; Visualization</a:t>
            </a:r>
            <a:endParaRPr lang="en-US" sz="3200" dirty="0">
              <a:ln>
                <a:solidFill>
                  <a:srgbClr val="FFFFFF">
                    <a:alpha val="0"/>
                  </a:srgbClr>
                </a:solidFill>
              </a:ln>
              <a:solidFill>
                <a:schemeClr val="bg1">
                  <a:alpha val="99000"/>
                </a:schemeClr>
              </a:solidFill>
              <a:latin typeface="Segoe UI Light" pitchFamily="34" charset="0"/>
            </a:endParaRPr>
          </a:p>
        </p:txBody>
      </p:sp>
      <p:sp>
        <p:nvSpPr>
          <p:cNvPr id="44" name="Rectangle 43"/>
          <p:cNvSpPr>
            <a:spLocks noChangeAspect="1"/>
          </p:cNvSpPr>
          <p:nvPr/>
        </p:nvSpPr>
        <p:spPr>
          <a:xfrm>
            <a:off x="8966910" y="1383106"/>
            <a:ext cx="2701214" cy="2701214"/>
          </a:xfrm>
          <a:prstGeom prst="rect">
            <a:avLst/>
          </a:prstGeom>
          <a:solidFill>
            <a:schemeClr val="accent4"/>
          </a:solidFill>
          <a:ln w="15875">
            <a:noFill/>
          </a:ln>
        </p:spPr>
        <p:style>
          <a:lnRef idx="2">
            <a:schemeClr val="accent1">
              <a:shade val="50000"/>
            </a:schemeClr>
          </a:lnRef>
          <a:fillRef idx="1">
            <a:schemeClr val="accent1"/>
          </a:fillRef>
          <a:effectRef idx="0">
            <a:schemeClr val="accent1"/>
          </a:effectRef>
          <a:fontRef idx="minor">
            <a:schemeClr val="lt1"/>
          </a:fontRef>
        </p:style>
        <p:txBody>
          <a:bodyPr wrap="none" lIns="91440" tIns="91440" rIns="91440" bIns="91440" rtlCol="0" anchor="b" anchorCtr="0"/>
          <a:lstStyle/>
          <a:p>
            <a:pPr lvl="0">
              <a:lnSpc>
                <a:spcPct val="90000"/>
              </a:lnSpc>
            </a:pPr>
            <a:r>
              <a:rPr lang="en-US" sz="3200" dirty="0">
                <a:ln>
                  <a:solidFill>
                    <a:srgbClr val="FFFFFF">
                      <a:alpha val="0"/>
                    </a:srgbClr>
                  </a:solidFill>
                </a:ln>
                <a:solidFill>
                  <a:schemeClr val="bg1">
                    <a:alpha val="99000"/>
                  </a:schemeClr>
                </a:solidFill>
                <a:latin typeface="Segoe UI Light" pitchFamily="34" charset="0"/>
              </a:rPr>
              <a:t>Dissemination, </a:t>
            </a:r>
            <a:r>
              <a:rPr lang="en-US" sz="3200" dirty="0" smtClean="0">
                <a:ln>
                  <a:solidFill>
                    <a:srgbClr val="FFFFFF">
                      <a:alpha val="0"/>
                    </a:srgbClr>
                  </a:solidFill>
                </a:ln>
                <a:solidFill>
                  <a:schemeClr val="bg1">
                    <a:alpha val="99000"/>
                  </a:schemeClr>
                </a:solidFill>
                <a:latin typeface="Segoe UI Light" pitchFamily="34" charset="0"/>
              </a:rPr>
              <a:t/>
            </a:r>
            <a:br>
              <a:rPr lang="en-US" sz="3200" dirty="0" smtClean="0">
                <a:ln>
                  <a:solidFill>
                    <a:srgbClr val="FFFFFF">
                      <a:alpha val="0"/>
                    </a:srgbClr>
                  </a:solidFill>
                </a:ln>
                <a:solidFill>
                  <a:schemeClr val="bg1">
                    <a:alpha val="99000"/>
                  </a:schemeClr>
                </a:solidFill>
                <a:latin typeface="Segoe UI Light" pitchFamily="34" charset="0"/>
              </a:rPr>
            </a:br>
            <a:r>
              <a:rPr lang="en-US" sz="3200" dirty="0" smtClean="0">
                <a:ln>
                  <a:solidFill>
                    <a:srgbClr val="FFFFFF">
                      <a:alpha val="0"/>
                    </a:srgbClr>
                  </a:solidFill>
                </a:ln>
                <a:solidFill>
                  <a:schemeClr val="bg1">
                    <a:alpha val="99000"/>
                  </a:schemeClr>
                </a:solidFill>
                <a:latin typeface="Segoe UI Light" pitchFamily="34" charset="0"/>
              </a:rPr>
              <a:t>Sharing</a:t>
            </a:r>
            <a:r>
              <a:rPr lang="en-US" sz="3200" dirty="0">
                <a:ln>
                  <a:solidFill>
                    <a:srgbClr val="FFFFFF">
                      <a:alpha val="0"/>
                    </a:srgbClr>
                  </a:solidFill>
                </a:ln>
                <a:solidFill>
                  <a:schemeClr val="bg1">
                    <a:alpha val="99000"/>
                  </a:schemeClr>
                </a:solidFill>
                <a:latin typeface="Segoe UI Light" pitchFamily="34" charset="0"/>
              </a:rPr>
              <a:t>, </a:t>
            </a:r>
            <a:r>
              <a:rPr lang="en-US" sz="3200" dirty="0" smtClean="0">
                <a:ln>
                  <a:solidFill>
                    <a:srgbClr val="FFFFFF">
                      <a:alpha val="0"/>
                    </a:srgbClr>
                  </a:solidFill>
                </a:ln>
                <a:solidFill>
                  <a:schemeClr val="bg1">
                    <a:alpha val="99000"/>
                  </a:schemeClr>
                </a:solidFill>
                <a:latin typeface="Segoe UI Light" pitchFamily="34" charset="0"/>
              </a:rPr>
              <a:t/>
            </a:r>
            <a:br>
              <a:rPr lang="en-US" sz="3200" dirty="0" smtClean="0">
                <a:ln>
                  <a:solidFill>
                    <a:srgbClr val="FFFFFF">
                      <a:alpha val="0"/>
                    </a:srgbClr>
                  </a:solidFill>
                </a:ln>
                <a:solidFill>
                  <a:schemeClr val="bg1">
                    <a:alpha val="99000"/>
                  </a:schemeClr>
                </a:solidFill>
                <a:latin typeface="Segoe UI Light" pitchFamily="34" charset="0"/>
              </a:rPr>
            </a:br>
            <a:r>
              <a:rPr lang="en-US" sz="3200" dirty="0" smtClean="0">
                <a:ln>
                  <a:solidFill>
                    <a:srgbClr val="FFFFFF">
                      <a:alpha val="0"/>
                    </a:srgbClr>
                  </a:solidFill>
                </a:ln>
                <a:solidFill>
                  <a:schemeClr val="bg1">
                    <a:alpha val="99000"/>
                  </a:schemeClr>
                </a:solidFill>
                <a:latin typeface="Segoe UI Light" pitchFamily="34" charset="0"/>
              </a:rPr>
              <a:t>Preservation</a:t>
            </a:r>
            <a:endParaRPr lang="en-US" sz="3200" dirty="0">
              <a:ln>
                <a:solidFill>
                  <a:srgbClr val="FFFFFF">
                    <a:alpha val="0"/>
                  </a:srgbClr>
                </a:solidFill>
              </a:ln>
              <a:solidFill>
                <a:schemeClr val="bg1">
                  <a:alpha val="99000"/>
                </a:schemeClr>
              </a:solidFill>
              <a:latin typeface="Segoe UI Light" pitchFamily="34" charset="0"/>
            </a:endParaRPr>
          </a:p>
        </p:txBody>
      </p:sp>
      <p:sp>
        <p:nvSpPr>
          <p:cNvPr id="47" name="Rectangle 46"/>
          <p:cNvSpPr>
            <a:spLocks noChangeAspect="1"/>
          </p:cNvSpPr>
          <p:nvPr/>
        </p:nvSpPr>
        <p:spPr>
          <a:xfrm>
            <a:off x="6172143" y="1383106"/>
            <a:ext cx="2701214" cy="2701214"/>
          </a:xfrm>
          <a:prstGeom prst="rect">
            <a:avLst/>
          </a:prstGeom>
          <a:solidFill>
            <a:schemeClr val="accent4"/>
          </a:solidFill>
          <a:ln w="15875">
            <a:noFill/>
          </a:ln>
        </p:spPr>
        <p:style>
          <a:lnRef idx="2">
            <a:schemeClr val="accent1">
              <a:shade val="50000"/>
            </a:schemeClr>
          </a:lnRef>
          <a:fillRef idx="1">
            <a:schemeClr val="accent1"/>
          </a:fillRef>
          <a:effectRef idx="0">
            <a:schemeClr val="accent1"/>
          </a:effectRef>
          <a:fontRef idx="minor">
            <a:schemeClr val="lt1"/>
          </a:fontRef>
        </p:style>
        <p:txBody>
          <a:bodyPr wrap="none" lIns="91440" tIns="91440" rIns="91440" bIns="91440" rtlCol="0" anchor="b" anchorCtr="0"/>
          <a:lstStyle/>
          <a:p>
            <a:pPr lvl="0">
              <a:lnSpc>
                <a:spcPct val="90000"/>
              </a:lnSpc>
            </a:pPr>
            <a:r>
              <a:rPr lang="en-US" sz="3200" dirty="0">
                <a:ln>
                  <a:solidFill>
                    <a:srgbClr val="FFFFFF">
                      <a:alpha val="0"/>
                    </a:srgbClr>
                  </a:solidFill>
                </a:ln>
                <a:solidFill>
                  <a:schemeClr val="bg1">
                    <a:alpha val="99000"/>
                  </a:schemeClr>
                </a:solidFill>
                <a:latin typeface="Segoe UI Light" pitchFamily="34" charset="0"/>
              </a:rPr>
              <a:t>Analysis </a:t>
            </a:r>
            <a:r>
              <a:rPr lang="en-US" sz="3200" dirty="0" smtClean="0">
                <a:ln>
                  <a:solidFill>
                    <a:srgbClr val="FFFFFF">
                      <a:alpha val="0"/>
                    </a:srgbClr>
                  </a:solidFill>
                </a:ln>
                <a:solidFill>
                  <a:schemeClr val="bg1">
                    <a:alpha val="99000"/>
                  </a:schemeClr>
                </a:solidFill>
                <a:latin typeface="Segoe UI Light" pitchFamily="34" charset="0"/>
              </a:rPr>
              <a:t>&amp;</a:t>
            </a:r>
            <a:br>
              <a:rPr lang="en-US" sz="3200" dirty="0" smtClean="0">
                <a:ln>
                  <a:solidFill>
                    <a:srgbClr val="FFFFFF">
                      <a:alpha val="0"/>
                    </a:srgbClr>
                  </a:solidFill>
                </a:ln>
                <a:solidFill>
                  <a:schemeClr val="bg1">
                    <a:alpha val="99000"/>
                  </a:schemeClr>
                </a:solidFill>
                <a:latin typeface="Segoe UI Light" pitchFamily="34" charset="0"/>
              </a:rPr>
            </a:br>
            <a:r>
              <a:rPr lang="en-US" sz="3200" dirty="0" smtClean="0">
                <a:ln>
                  <a:solidFill>
                    <a:srgbClr val="FFFFFF">
                      <a:alpha val="0"/>
                    </a:srgbClr>
                  </a:solidFill>
                </a:ln>
                <a:solidFill>
                  <a:schemeClr val="bg1">
                    <a:alpha val="99000"/>
                  </a:schemeClr>
                </a:solidFill>
                <a:latin typeface="Segoe UI Light" pitchFamily="34" charset="0"/>
              </a:rPr>
              <a:t>Data </a:t>
            </a:r>
            <a:r>
              <a:rPr lang="en-US" sz="3200" dirty="0">
                <a:ln>
                  <a:solidFill>
                    <a:srgbClr val="FFFFFF">
                      <a:alpha val="0"/>
                    </a:srgbClr>
                  </a:solidFill>
                </a:ln>
                <a:solidFill>
                  <a:schemeClr val="bg1">
                    <a:alpha val="99000"/>
                  </a:schemeClr>
                </a:solidFill>
                <a:latin typeface="Segoe UI Light" pitchFamily="34" charset="0"/>
              </a:rPr>
              <a:t>Mining</a:t>
            </a:r>
          </a:p>
        </p:txBody>
      </p:sp>
    </p:spTree>
    <p:extLst>
      <p:ext uri="{BB962C8B-B14F-4D97-AF65-F5344CB8AC3E}">
        <p14:creationId xmlns:p14="http://schemas.microsoft.com/office/powerpoint/2010/main" val="19659145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5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p:stCondLst>
                              <p:cond delay="1250"/>
                            </p:stCondLst>
                            <p:childTnLst>
                              <p:par>
                                <p:cTn id="13" presetID="10" presetClass="entr" presetSubtype="0" fill="hold" grpId="0" nodeType="after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fade">
                                      <p:cBhvr>
                                        <p:cTn id="15" dur="500"/>
                                        <p:tgtEl>
                                          <p:spTgt spid="47"/>
                                        </p:tgtEl>
                                      </p:cBhvr>
                                    </p:animEffect>
                                  </p:childTnLst>
                                </p:cTn>
                              </p:par>
                            </p:childTnLst>
                          </p:cTn>
                        </p:par>
                        <p:par>
                          <p:cTn id="16" fill="hold">
                            <p:stCondLst>
                              <p:cond delay="1750"/>
                            </p:stCondLst>
                            <p:childTnLst>
                              <p:par>
                                <p:cTn id="17" presetID="10" presetClass="entr" presetSubtype="0" fill="hold" grpId="0" nodeType="after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500"/>
                                        <p:tgtEl>
                                          <p:spTgt spid="44"/>
                                        </p:tgtEl>
                                      </p:cBhvr>
                                    </p:animEffect>
                                  </p:childTnLst>
                                </p:cTn>
                              </p:par>
                            </p:childTnLst>
                          </p:cTn>
                        </p:par>
                        <p:par>
                          <p:cTn id="20" fill="hold">
                            <p:stCondLst>
                              <p:cond delay="2250"/>
                            </p:stCondLst>
                            <p:childTnLst>
                              <p:par>
                                <p:cTn id="21" presetID="47" presetClass="entr" presetSubtype="0" fill="hold" nodeType="afterEffect">
                                  <p:stCondLst>
                                    <p:cond delay="50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anim calcmode="lin" valueType="num">
                                      <p:cBhvr>
                                        <p:cTn id="24" dur="500" fill="hold"/>
                                        <p:tgtEl>
                                          <p:spTgt spid="10"/>
                                        </p:tgtEl>
                                        <p:attrNameLst>
                                          <p:attrName>ppt_x</p:attrName>
                                        </p:attrNameLst>
                                      </p:cBhvr>
                                      <p:tavLst>
                                        <p:tav tm="0">
                                          <p:val>
                                            <p:strVal val="#ppt_x"/>
                                          </p:val>
                                        </p:tav>
                                        <p:tav tm="100000">
                                          <p:val>
                                            <p:strVal val="#ppt_x"/>
                                          </p:val>
                                        </p:tav>
                                      </p:tavLst>
                                    </p:anim>
                                    <p:anim calcmode="lin" valueType="num">
                                      <p:cBhvr>
                                        <p:cTn id="25" dur="500" fill="hold"/>
                                        <p:tgtEl>
                                          <p:spTgt spid="10"/>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100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anim calcmode="lin" valueType="num">
                                      <p:cBhvr>
                                        <p:cTn id="29" dur="500" fill="hold"/>
                                        <p:tgtEl>
                                          <p:spTgt spid="11"/>
                                        </p:tgtEl>
                                        <p:attrNameLst>
                                          <p:attrName>ppt_x</p:attrName>
                                        </p:attrNameLst>
                                      </p:cBhvr>
                                      <p:tavLst>
                                        <p:tav tm="0">
                                          <p:val>
                                            <p:strVal val="#ppt_x"/>
                                          </p:val>
                                        </p:tav>
                                        <p:tav tm="100000">
                                          <p:val>
                                            <p:strVal val="#ppt_x"/>
                                          </p:val>
                                        </p:tav>
                                      </p:tavLst>
                                    </p:anim>
                                    <p:anim calcmode="lin" valueType="num">
                                      <p:cBhvr>
                                        <p:cTn id="30"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41" grpId="0" animBg="1"/>
      <p:bldP spid="44" grpId="0" animBg="1"/>
      <p:bldP spid="4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sz="8000" dirty="0" smtClean="0"/>
              <a:t>Hadoop</a:t>
            </a:r>
            <a:endParaRPr lang="en-US" sz="4400" dirty="0"/>
          </a:p>
        </p:txBody>
      </p:sp>
    </p:spTree>
    <p:extLst>
      <p:ext uri="{BB962C8B-B14F-4D97-AF65-F5344CB8AC3E}">
        <p14:creationId xmlns:p14="http://schemas.microsoft.com/office/powerpoint/2010/main" val="3437967621"/>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ound Same Side Corner Rectangle 73"/>
          <p:cNvSpPr/>
          <p:nvPr/>
        </p:nvSpPr>
        <p:spPr>
          <a:xfrm>
            <a:off x="0" y="0"/>
            <a:ext cx="12188825" cy="6857999"/>
          </a:xfrm>
          <a:prstGeom prst="rect">
            <a:avLst/>
          </a:prstGeom>
          <a:solidFill>
            <a:schemeClr val="accent2"/>
          </a:solidFill>
          <a:ln w="10795" cap="flat" cmpd="sng" algn="ctr">
            <a:noFill/>
            <a:prstDash val="dash"/>
          </a:ln>
          <a:effectLst/>
        </p:spPr>
        <p:txBody>
          <a:bodyPr lIns="91440" tIns="91440" rIns="91440" bIns="91440" rtlCol="0" anchor="b"/>
          <a:lstStyle/>
          <a:p>
            <a:pPr defTabSz="914400">
              <a:lnSpc>
                <a:spcPct val="80000"/>
              </a:lnSpc>
            </a:pPr>
            <a:endParaRPr lang="en-US" kern="0" dirty="0">
              <a:ln>
                <a:solidFill>
                  <a:schemeClr val="bg1">
                    <a:alpha val="0"/>
                  </a:schemeClr>
                </a:solidFill>
              </a:ln>
              <a:solidFill>
                <a:schemeClr val="bg1"/>
              </a:solidFill>
              <a:latin typeface="Segoe UI Light" pitchFamily="34" charset="0"/>
              <a:cs typeface="Arial"/>
            </a:endParaRPr>
          </a:p>
        </p:txBody>
      </p:sp>
      <p:graphicFrame>
        <p:nvGraphicFramePr>
          <p:cNvPr id="4" name="Object 3" hidden="1"/>
          <p:cNvGraphicFramePr>
            <a:graphicFrameLocks noChangeAspect="1"/>
          </p:cNvGraphicFramePr>
          <p:nvPr>
            <p:custDataLst>
              <p:tags r:id="rId2"/>
            </p:custDataLst>
            <p:extLst>
              <p:ext uri="{D42A27DB-BD31-4B8C-83A1-F6EECF244321}">
                <p14:modId xmlns:p14="http://schemas.microsoft.com/office/powerpoint/2010/main" val="335855820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79992" name="think-cell Slide" r:id="rId16" imgW="270" imgH="270" progId="TCLayout.ActiveDocument.1">
                  <p:embed/>
                </p:oleObj>
              </mc:Choice>
              <mc:Fallback>
                <p:oleObj name="think-cell Slide" r:id="rId16" imgW="270" imgH="270" progId="TCLayout.ActiveDocument.1">
                  <p:embed/>
                  <p:pic>
                    <p:nvPicPr>
                      <p:cNvPr id="0" name=""/>
                      <p:cNvPicPr/>
                      <p:nvPr/>
                    </p:nvPicPr>
                    <p:blipFill>
                      <a:blip r:embed="rId17"/>
                      <a:stretch>
                        <a:fillRect/>
                      </a:stretch>
                    </p:blipFill>
                    <p:spPr>
                      <a:xfrm>
                        <a:off x="0" y="0"/>
                        <a:ext cx="158750" cy="158750"/>
                      </a:xfrm>
                      <a:prstGeom prst="rect">
                        <a:avLst/>
                      </a:prstGeom>
                    </p:spPr>
                  </p:pic>
                </p:oleObj>
              </mc:Fallback>
            </mc:AlternateContent>
          </a:graphicData>
        </a:graphic>
      </p:graphicFrame>
      <p:sp>
        <p:nvSpPr>
          <p:cNvPr id="79" name="TextBox 78"/>
          <p:cNvSpPr txBox="1"/>
          <p:nvPr/>
        </p:nvSpPr>
        <p:spPr>
          <a:xfrm>
            <a:off x="250214" y="6448942"/>
            <a:ext cx="3967433" cy="184666"/>
          </a:xfrm>
          <a:prstGeom prst="rect">
            <a:avLst/>
          </a:prstGeom>
          <a:noFill/>
        </p:spPr>
        <p:txBody>
          <a:bodyPr wrap="none" lIns="0" tIns="0" rIns="0" bIns="0" rtlCol="0" anchor="b"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solidFill>
                    <a:schemeClr val="bg1">
                      <a:alpha val="0"/>
                    </a:schemeClr>
                  </a:solidFill>
                </a:ln>
                <a:solidFill>
                  <a:schemeClr val="bg1"/>
                </a:solidFill>
                <a:effectLst/>
                <a:uLnTx/>
                <a:uFillTx/>
              </a:rPr>
              <a:t>Reference</a:t>
            </a:r>
            <a:r>
              <a:rPr kumimoji="0" lang="en-US" sz="1200" b="0" i="0" u="none" strike="noStrike" kern="0" cap="none" spc="0" normalizeH="0" baseline="0" noProof="0" dirty="0">
                <a:ln>
                  <a:solidFill>
                    <a:schemeClr val="bg1">
                      <a:alpha val="0"/>
                    </a:schemeClr>
                  </a:solidFill>
                </a:ln>
                <a:solidFill>
                  <a:schemeClr val="bg1"/>
                </a:solidFill>
                <a:effectLst/>
                <a:uLnTx/>
                <a:uFillTx/>
              </a:rPr>
              <a:t>: </a:t>
            </a:r>
            <a:r>
              <a:rPr kumimoji="0" lang="en-US" sz="1200" b="0" i="0" u="sng" strike="noStrike" kern="0" cap="none" spc="0" normalizeH="0" baseline="0" noProof="0" dirty="0">
                <a:ln>
                  <a:solidFill>
                    <a:schemeClr val="bg1">
                      <a:alpha val="0"/>
                    </a:schemeClr>
                  </a:solidFill>
                </a:ln>
                <a:solidFill>
                  <a:schemeClr val="bg1"/>
                </a:solidFill>
                <a:effectLst/>
                <a:uLnTx/>
                <a:uFillTx/>
              </a:rPr>
              <a:t>http://</a:t>
            </a:r>
            <a:r>
              <a:rPr kumimoji="0" lang="en-US" sz="1200" b="0" i="0" u="sng" strike="noStrike" kern="0" cap="none" spc="0" normalizeH="0" baseline="0" noProof="0" dirty="0" smtClean="0">
                <a:ln>
                  <a:solidFill>
                    <a:schemeClr val="bg1">
                      <a:alpha val="0"/>
                    </a:schemeClr>
                  </a:solidFill>
                </a:ln>
                <a:solidFill>
                  <a:schemeClr val="bg1"/>
                </a:solidFill>
                <a:effectLst/>
                <a:uLnTx/>
                <a:uFillTx/>
              </a:rPr>
              <a:t>en.wikipedia.org/wiki/File:Hadoop_1.png </a:t>
            </a:r>
            <a:endParaRPr kumimoji="0" lang="en-US" sz="1200" b="0" i="0" u="sng" strike="noStrike" kern="0" cap="none" spc="0" normalizeH="0" baseline="0" noProof="0" dirty="0">
              <a:ln>
                <a:solidFill>
                  <a:schemeClr val="bg1">
                    <a:alpha val="0"/>
                  </a:schemeClr>
                </a:solidFill>
              </a:ln>
              <a:solidFill>
                <a:schemeClr val="bg1"/>
              </a:solidFill>
              <a:effectLst/>
              <a:uLnTx/>
              <a:uFillTx/>
            </a:endParaRPr>
          </a:p>
        </p:txBody>
      </p:sp>
      <p:grpSp>
        <p:nvGrpSpPr>
          <p:cNvPr id="13" name="Group 12"/>
          <p:cNvGrpSpPr/>
          <p:nvPr/>
        </p:nvGrpSpPr>
        <p:grpSpPr>
          <a:xfrm>
            <a:off x="4482353" y="1508879"/>
            <a:ext cx="6206172" cy="4572000"/>
            <a:chOff x="4482353" y="2126379"/>
            <a:chExt cx="6206172" cy="4572000"/>
          </a:xfrm>
        </p:grpSpPr>
        <p:sp>
          <p:nvSpPr>
            <p:cNvPr id="76" name="TextBox 75"/>
            <p:cNvSpPr txBox="1"/>
            <p:nvPr/>
          </p:nvSpPr>
          <p:spPr>
            <a:xfrm>
              <a:off x="4482353" y="2967293"/>
              <a:ext cx="1581197" cy="646331"/>
            </a:xfrm>
            <a:prstGeom prst="rect">
              <a:avLst/>
            </a:prstGeom>
            <a:noFill/>
          </p:spPr>
          <p:txBody>
            <a:bodyPr wrap="square" rtlCol="0" anchor="ctr" anchorCtr="0">
              <a:spAutoFit/>
            </a:bodyPr>
            <a:lstStyle/>
            <a:p>
              <a:pPr marL="0" marR="0" lvl="0" indent="0" algn="r" defTabSz="914400" eaLnBrk="1" fontAlgn="auto" latinLnBrk="0" hangingPunct="1">
                <a:lnSpc>
                  <a:spcPct val="90000"/>
                </a:lnSpc>
                <a:buClrTx/>
                <a:buSzTx/>
                <a:buFontTx/>
                <a:buNone/>
                <a:tabLst/>
                <a:defRPr/>
              </a:pPr>
              <a:r>
                <a:rPr kumimoji="0" lang="en-US" sz="2000" b="0" i="0" u="none" strike="noStrike" kern="0" cap="none" spc="0" normalizeH="0" baseline="0" noProof="0" dirty="0" err="1" smtClean="0">
                  <a:ln>
                    <a:solidFill>
                      <a:schemeClr val="bg1">
                        <a:alpha val="0"/>
                      </a:schemeClr>
                    </a:solidFill>
                  </a:ln>
                  <a:solidFill>
                    <a:schemeClr val="bg1">
                      <a:alpha val="99000"/>
                    </a:schemeClr>
                  </a:solidFill>
                  <a:effectLst/>
                  <a:uLnTx/>
                  <a:uFillTx/>
                </a:rPr>
                <a:t>MapReduce</a:t>
              </a:r>
              <a:r>
                <a:rPr kumimoji="0" lang="en-US" sz="2000" b="0" i="0" u="none" strike="noStrike" kern="0" cap="none" spc="0" normalizeH="0" baseline="0" noProof="0" dirty="0" smtClean="0">
                  <a:ln>
                    <a:solidFill>
                      <a:schemeClr val="bg1">
                        <a:alpha val="0"/>
                      </a:schemeClr>
                    </a:solidFill>
                  </a:ln>
                  <a:solidFill>
                    <a:schemeClr val="bg1">
                      <a:alpha val="99000"/>
                    </a:schemeClr>
                  </a:solidFill>
                  <a:effectLst/>
                  <a:uLnTx/>
                  <a:uFillTx/>
                </a:rPr>
                <a:t> Layer</a:t>
              </a:r>
            </a:p>
          </p:txBody>
        </p:sp>
        <p:sp>
          <p:nvSpPr>
            <p:cNvPr id="77" name="TextBox 76"/>
            <p:cNvSpPr txBox="1"/>
            <p:nvPr/>
          </p:nvSpPr>
          <p:spPr>
            <a:xfrm>
              <a:off x="4697630" y="5268139"/>
              <a:ext cx="1365919" cy="646331"/>
            </a:xfrm>
            <a:prstGeom prst="rect">
              <a:avLst/>
            </a:prstGeom>
            <a:noFill/>
          </p:spPr>
          <p:txBody>
            <a:bodyPr wrap="square" rtlCol="0" anchor="ctr" anchorCtr="0">
              <a:spAutoFit/>
            </a:bodyPr>
            <a:lstStyle/>
            <a:p>
              <a:pPr marL="0" marR="0" lvl="0" indent="0" algn="r" defTabSz="914400" eaLnBrk="1" fontAlgn="auto" latinLnBrk="0" hangingPunct="1">
                <a:lnSpc>
                  <a:spcPct val="90000"/>
                </a:lnSpc>
                <a:buClrTx/>
                <a:buSzTx/>
                <a:buFontTx/>
                <a:buNone/>
                <a:tabLst/>
                <a:defRPr/>
              </a:pPr>
              <a:r>
                <a:rPr kumimoji="0" lang="en-US" sz="2000" b="0" i="0" u="none" strike="noStrike" kern="0" cap="none" spc="0" normalizeH="0" baseline="0" noProof="0" dirty="0" smtClean="0">
                  <a:ln>
                    <a:solidFill>
                      <a:schemeClr val="bg1">
                        <a:alpha val="0"/>
                      </a:schemeClr>
                    </a:solidFill>
                  </a:ln>
                  <a:solidFill>
                    <a:schemeClr val="bg1">
                      <a:alpha val="99000"/>
                    </a:schemeClr>
                  </a:solidFill>
                  <a:effectLst/>
                  <a:uLnTx/>
                  <a:uFillTx/>
                </a:rPr>
                <a:t>HDFS </a:t>
              </a:r>
              <a:br>
                <a:rPr kumimoji="0" lang="en-US" sz="2000" b="0" i="0" u="none" strike="noStrike" kern="0" cap="none" spc="0" normalizeH="0" baseline="0" noProof="0" dirty="0" smtClean="0">
                  <a:ln>
                    <a:solidFill>
                      <a:schemeClr val="bg1">
                        <a:alpha val="0"/>
                      </a:schemeClr>
                    </a:solidFill>
                  </a:ln>
                  <a:solidFill>
                    <a:schemeClr val="bg1">
                      <a:alpha val="99000"/>
                    </a:schemeClr>
                  </a:solidFill>
                  <a:effectLst/>
                  <a:uLnTx/>
                  <a:uFillTx/>
                </a:rPr>
              </a:br>
              <a:r>
                <a:rPr kumimoji="0" lang="en-US" sz="2000" b="0" i="0" u="none" strike="noStrike" kern="0" cap="none" spc="0" normalizeH="0" baseline="0" noProof="0" dirty="0" smtClean="0">
                  <a:ln>
                    <a:solidFill>
                      <a:schemeClr val="bg1">
                        <a:alpha val="0"/>
                      </a:schemeClr>
                    </a:solidFill>
                  </a:ln>
                  <a:solidFill>
                    <a:schemeClr val="bg1">
                      <a:alpha val="99000"/>
                    </a:schemeClr>
                  </a:solidFill>
                  <a:effectLst/>
                  <a:uLnTx/>
                  <a:uFillTx/>
                </a:rPr>
                <a:t>Layer</a:t>
              </a:r>
            </a:p>
          </p:txBody>
        </p:sp>
        <p:grpSp>
          <p:nvGrpSpPr>
            <p:cNvPr id="5" name="Group 4"/>
            <p:cNvGrpSpPr/>
            <p:nvPr/>
          </p:nvGrpSpPr>
          <p:grpSpPr>
            <a:xfrm>
              <a:off x="6116525" y="2126379"/>
              <a:ext cx="4572000" cy="4572000"/>
              <a:chOff x="5508514" y="2126380"/>
              <a:chExt cx="5391713" cy="4462379"/>
            </a:xfrm>
          </p:grpSpPr>
          <p:sp>
            <p:nvSpPr>
              <p:cNvPr id="31" name="Rectangle 30"/>
              <p:cNvSpPr/>
              <p:nvPr>
                <p:custDataLst>
                  <p:tags r:id="rId4"/>
                </p:custDataLst>
              </p:nvPr>
            </p:nvSpPr>
            <p:spPr bwMode="auto">
              <a:xfrm>
                <a:off x="5508514" y="2126380"/>
                <a:ext cx="5391713" cy="4462379"/>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90000"/>
                  </a:lnSpc>
                </a:pPr>
                <a:endParaRPr lang="en-US" dirty="0">
                  <a:gradFill>
                    <a:gsLst>
                      <a:gs pos="0">
                        <a:srgbClr val="FFFFFF"/>
                      </a:gs>
                      <a:gs pos="100000">
                        <a:srgbClr val="FFFFFF"/>
                      </a:gs>
                    </a:gsLst>
                    <a:lin ang="5400000" scaled="0"/>
                  </a:gradFill>
                </a:endParaRPr>
              </a:p>
            </p:txBody>
          </p:sp>
          <p:sp>
            <p:nvSpPr>
              <p:cNvPr id="34" name="Round Same Side Corner Rectangle 73"/>
              <p:cNvSpPr/>
              <p:nvPr/>
            </p:nvSpPr>
            <p:spPr>
              <a:xfrm>
                <a:off x="8330739" y="2251432"/>
                <a:ext cx="2443120" cy="4212276"/>
              </a:xfrm>
              <a:prstGeom prst="rect">
                <a:avLst/>
              </a:prstGeom>
              <a:solidFill>
                <a:schemeClr val="accent2">
                  <a:lumMod val="20000"/>
                  <a:lumOff val="80000"/>
                </a:schemeClr>
              </a:solidFill>
              <a:ln w="9525" cap="flat" cmpd="sng" algn="ctr">
                <a:solidFill>
                  <a:schemeClr val="accent2"/>
                </a:solidFill>
                <a:prstDash val="solid"/>
                <a:tailEnd type="stealth" w="lg" len="lg"/>
              </a:ln>
              <a:effectLst/>
            </p:spPr>
            <p:txBody>
              <a:bodyPr rtlCol="0" anchor="ctr"/>
              <a:lstStyle/>
              <a:p>
                <a:pPr marL="0" marR="0" lvl="0" indent="0" algn="ctr" defTabSz="914400" eaLnBrk="1" fontAlgn="auto" latinLnBrk="0" hangingPunct="1">
                  <a:lnSpc>
                    <a:spcPct val="90000"/>
                  </a:lnSpc>
                  <a:buClrTx/>
                  <a:buSzTx/>
                  <a:buFontTx/>
                  <a:buNone/>
                  <a:tabLst/>
                  <a:defRPr/>
                </a:pPr>
                <a:endParaRPr kumimoji="0" lang="en-US" sz="1800" b="0" i="0" u="none" strike="noStrike" kern="0" cap="none" spc="0" normalizeH="0" baseline="0" noProof="0" dirty="0">
                  <a:ln>
                    <a:solidFill>
                      <a:schemeClr val="bg1">
                        <a:alpha val="0"/>
                      </a:schemeClr>
                    </a:solidFill>
                  </a:ln>
                  <a:solidFill>
                    <a:sysClr val="window" lastClr="FFFFFF"/>
                  </a:solidFill>
                  <a:effectLst/>
                  <a:uLnTx/>
                  <a:uFillTx/>
                  <a:latin typeface="Calibri"/>
                  <a:ea typeface="+mn-ea"/>
                  <a:cs typeface="+mn-cs"/>
                </a:endParaRPr>
              </a:p>
            </p:txBody>
          </p:sp>
          <p:sp>
            <p:nvSpPr>
              <p:cNvPr id="72" name="Round Same Side Corner Rectangle 73"/>
              <p:cNvSpPr/>
              <p:nvPr>
                <p:custDataLst>
                  <p:tags r:id="rId5"/>
                </p:custDataLst>
              </p:nvPr>
            </p:nvSpPr>
            <p:spPr>
              <a:xfrm>
                <a:off x="5634882" y="2251432"/>
                <a:ext cx="2443120" cy="4212276"/>
              </a:xfrm>
              <a:prstGeom prst="rect">
                <a:avLst/>
              </a:prstGeom>
              <a:solidFill>
                <a:schemeClr val="accent2">
                  <a:lumMod val="20000"/>
                  <a:lumOff val="80000"/>
                </a:schemeClr>
              </a:solidFill>
              <a:ln w="9525" cap="flat" cmpd="sng" algn="ctr">
                <a:solidFill>
                  <a:schemeClr val="accent2"/>
                </a:solidFill>
                <a:prstDash val="solid"/>
                <a:tailEnd type="stealth" w="lg" len="lg"/>
              </a:ln>
              <a:effectLst/>
            </p:spPr>
            <p:txBody>
              <a:bodyPr rtlCol="0" anchor="ctr"/>
              <a:lstStyle/>
              <a:p>
                <a:pPr marL="0" marR="0" lvl="0" indent="0" algn="ctr" defTabSz="914400" eaLnBrk="1" fontAlgn="auto" latinLnBrk="0" hangingPunct="1">
                  <a:lnSpc>
                    <a:spcPct val="90000"/>
                  </a:lnSpc>
                  <a:buClrTx/>
                  <a:buSzTx/>
                  <a:buFontTx/>
                  <a:buNone/>
                  <a:tabLst/>
                  <a:defRPr/>
                </a:pPr>
                <a:endParaRPr kumimoji="0" lang="en-US" sz="1800" b="0" i="0" u="none" strike="noStrike" kern="0" cap="none" spc="0" normalizeH="0" baseline="0" noProof="0" dirty="0">
                  <a:ln>
                    <a:solidFill>
                      <a:schemeClr val="bg1">
                        <a:alpha val="0"/>
                      </a:schemeClr>
                    </a:solidFill>
                  </a:ln>
                  <a:solidFill>
                    <a:sysClr val="window" lastClr="FFFFFF"/>
                  </a:solidFill>
                  <a:effectLst/>
                  <a:uLnTx/>
                  <a:uFillTx/>
                  <a:latin typeface="Calibri"/>
                  <a:ea typeface="+mn-ea"/>
                  <a:cs typeface="+mn-cs"/>
                </a:endParaRPr>
              </a:p>
            </p:txBody>
          </p:sp>
          <p:sp>
            <p:nvSpPr>
              <p:cNvPr id="35" name="Rectangle 34"/>
              <p:cNvSpPr/>
              <p:nvPr>
                <p:custDataLst>
                  <p:tags r:id="rId6"/>
                </p:custDataLst>
              </p:nvPr>
            </p:nvSpPr>
            <p:spPr>
              <a:xfrm>
                <a:off x="8499230" y="2377800"/>
                <a:ext cx="2106138" cy="758210"/>
              </a:xfrm>
              <a:prstGeom prst="rect">
                <a:avLst/>
              </a:prstGeom>
              <a:solidFill>
                <a:schemeClr val="accent2"/>
              </a:solidFill>
              <a:ln>
                <a:noFill/>
              </a:ln>
              <a:effectLst/>
            </p:spPr>
            <p:style>
              <a:lnRef idx="1">
                <a:schemeClr val="accent5"/>
              </a:lnRef>
              <a:fillRef idx="2">
                <a:schemeClr val="accent5"/>
              </a:fillRef>
              <a:effectRef idx="1">
                <a:schemeClr val="accent5"/>
              </a:effectRef>
              <a:fontRef idx="minor">
                <a:schemeClr val="dk1"/>
              </a:fontRef>
            </p:style>
            <p:txBody>
              <a:bodyPr rtlCol="0" anchor="ctr"/>
              <a:lstStyle/>
              <a:p>
                <a:pPr algn="ctr">
                  <a:lnSpc>
                    <a:spcPct val="90000"/>
                  </a:lnSpc>
                </a:pPr>
                <a:r>
                  <a:rPr lang="en-US" dirty="0" smtClean="0">
                    <a:ln>
                      <a:solidFill>
                        <a:schemeClr val="bg1">
                          <a:alpha val="0"/>
                        </a:schemeClr>
                      </a:solidFill>
                    </a:ln>
                    <a:solidFill>
                      <a:schemeClr val="bg1"/>
                    </a:solidFill>
                  </a:rPr>
                  <a:t>Task tracker</a:t>
                </a:r>
                <a:endParaRPr lang="en-US" dirty="0">
                  <a:ln>
                    <a:solidFill>
                      <a:schemeClr val="bg1">
                        <a:alpha val="0"/>
                      </a:schemeClr>
                    </a:solidFill>
                  </a:ln>
                  <a:solidFill>
                    <a:schemeClr val="bg1"/>
                  </a:solidFill>
                </a:endParaRPr>
              </a:p>
            </p:txBody>
          </p:sp>
          <p:cxnSp>
            <p:nvCxnSpPr>
              <p:cNvPr id="19" name="Straight Arrow Connector 18"/>
              <p:cNvCxnSpPr>
                <a:stCxn id="32" idx="2"/>
                <a:endCxn id="33" idx="0"/>
              </p:cNvCxnSpPr>
              <p:nvPr>
                <p:custDataLst>
                  <p:tags r:id="rId7"/>
                </p:custDataLst>
              </p:nvPr>
            </p:nvCxnSpPr>
            <p:spPr>
              <a:xfrm>
                <a:off x="6856442" y="3136010"/>
                <a:ext cx="0" cy="308900"/>
              </a:xfrm>
              <a:prstGeom prst="straightConnector1">
                <a:avLst/>
              </a:prstGeom>
              <a:ln w="28575">
                <a:solidFill>
                  <a:schemeClr val="bg2">
                    <a:lumMod val="50000"/>
                  </a:schemeClr>
                </a:solidFill>
                <a:tailEnd type="stealth" w="lg" len="lg"/>
              </a:ln>
            </p:spPr>
            <p:style>
              <a:lnRef idx="1">
                <a:schemeClr val="accent1"/>
              </a:lnRef>
              <a:fillRef idx="0">
                <a:schemeClr val="accent1"/>
              </a:fillRef>
              <a:effectRef idx="0">
                <a:schemeClr val="accent1"/>
              </a:effectRef>
              <a:fontRef idx="minor">
                <a:schemeClr val="tx1"/>
              </a:fontRef>
            </p:style>
          </p:cxnSp>
          <p:sp>
            <p:nvSpPr>
              <p:cNvPr id="32" name="Rectangle 31"/>
              <p:cNvSpPr/>
              <p:nvPr>
                <p:custDataLst>
                  <p:tags r:id="rId8"/>
                </p:custDataLst>
              </p:nvPr>
            </p:nvSpPr>
            <p:spPr>
              <a:xfrm>
                <a:off x="5803373" y="2377800"/>
                <a:ext cx="2106138" cy="758210"/>
              </a:xfrm>
              <a:prstGeom prst="rect">
                <a:avLst/>
              </a:prstGeom>
              <a:solidFill>
                <a:schemeClr val="accent2"/>
              </a:solidFill>
              <a:ln>
                <a:noFill/>
              </a:ln>
              <a:effectLst/>
            </p:spPr>
            <p:style>
              <a:lnRef idx="1">
                <a:schemeClr val="accent5"/>
              </a:lnRef>
              <a:fillRef idx="2">
                <a:schemeClr val="accent5"/>
              </a:fillRef>
              <a:effectRef idx="1">
                <a:schemeClr val="accent5"/>
              </a:effectRef>
              <a:fontRef idx="minor">
                <a:schemeClr val="dk1"/>
              </a:fontRef>
            </p:style>
            <p:txBody>
              <a:bodyPr rtlCol="0" anchor="ctr"/>
              <a:lstStyle/>
              <a:p>
                <a:pPr algn="ctr">
                  <a:lnSpc>
                    <a:spcPct val="90000"/>
                  </a:lnSpc>
                </a:pPr>
                <a:r>
                  <a:rPr lang="en-US" dirty="0" smtClean="0">
                    <a:ln>
                      <a:solidFill>
                        <a:schemeClr val="bg1">
                          <a:alpha val="0"/>
                        </a:schemeClr>
                      </a:solidFill>
                    </a:ln>
                    <a:solidFill>
                      <a:schemeClr val="bg1"/>
                    </a:solidFill>
                  </a:rPr>
                  <a:t>Task tracker</a:t>
                </a:r>
                <a:endParaRPr lang="en-US" dirty="0">
                  <a:ln>
                    <a:solidFill>
                      <a:schemeClr val="bg1">
                        <a:alpha val="0"/>
                      </a:schemeClr>
                    </a:solidFill>
                  </a:ln>
                  <a:solidFill>
                    <a:schemeClr val="bg1"/>
                  </a:solidFill>
                </a:endParaRPr>
              </a:p>
            </p:txBody>
          </p:sp>
          <p:sp>
            <p:nvSpPr>
              <p:cNvPr id="33" name="Rectangle 32"/>
              <p:cNvSpPr/>
              <p:nvPr>
                <p:custDataLst>
                  <p:tags r:id="rId9"/>
                </p:custDataLst>
              </p:nvPr>
            </p:nvSpPr>
            <p:spPr>
              <a:xfrm>
                <a:off x="5803373" y="3444910"/>
                <a:ext cx="2106138" cy="758210"/>
              </a:xfrm>
              <a:prstGeom prst="rect">
                <a:avLst/>
              </a:prstGeom>
              <a:solidFill>
                <a:schemeClr val="accent2"/>
              </a:solidFill>
              <a:ln>
                <a:noFill/>
              </a:ln>
              <a:effectLst/>
            </p:spPr>
            <p:style>
              <a:lnRef idx="1">
                <a:schemeClr val="accent5"/>
              </a:lnRef>
              <a:fillRef idx="2">
                <a:schemeClr val="accent5"/>
              </a:fillRef>
              <a:effectRef idx="1">
                <a:schemeClr val="accent5"/>
              </a:effectRef>
              <a:fontRef idx="minor">
                <a:schemeClr val="dk1"/>
              </a:fontRef>
            </p:style>
            <p:txBody>
              <a:bodyPr rtlCol="0" anchor="ctr"/>
              <a:lstStyle/>
              <a:p>
                <a:pPr algn="ctr">
                  <a:lnSpc>
                    <a:spcPct val="90000"/>
                  </a:lnSpc>
                </a:pPr>
                <a:r>
                  <a:rPr lang="en-US" dirty="0" smtClean="0">
                    <a:ln>
                      <a:solidFill>
                        <a:schemeClr val="bg1">
                          <a:alpha val="0"/>
                        </a:schemeClr>
                      </a:solidFill>
                    </a:ln>
                    <a:solidFill>
                      <a:schemeClr val="bg1"/>
                    </a:solidFill>
                  </a:rPr>
                  <a:t>Job tracker</a:t>
                </a:r>
                <a:endParaRPr lang="en-US" dirty="0">
                  <a:ln>
                    <a:solidFill>
                      <a:schemeClr val="bg1">
                        <a:alpha val="0"/>
                      </a:schemeClr>
                    </a:solidFill>
                  </a:ln>
                  <a:solidFill>
                    <a:schemeClr val="bg1"/>
                  </a:solidFill>
                </a:endParaRPr>
              </a:p>
            </p:txBody>
          </p:sp>
          <p:sp>
            <p:nvSpPr>
              <p:cNvPr id="37" name="Rectangle 36"/>
              <p:cNvSpPr/>
              <p:nvPr>
                <p:custDataLst>
                  <p:tags r:id="rId10"/>
                </p:custDataLst>
              </p:nvPr>
            </p:nvSpPr>
            <p:spPr>
              <a:xfrm>
                <a:off x="5803373" y="4512020"/>
                <a:ext cx="2106138" cy="758210"/>
              </a:xfrm>
              <a:prstGeom prst="rect">
                <a:avLst/>
              </a:prstGeom>
              <a:solidFill>
                <a:schemeClr val="accent2"/>
              </a:solidFill>
              <a:ln>
                <a:noFill/>
              </a:ln>
              <a:effectLst/>
            </p:spPr>
            <p:style>
              <a:lnRef idx="1">
                <a:schemeClr val="accent5"/>
              </a:lnRef>
              <a:fillRef idx="2">
                <a:schemeClr val="accent5"/>
              </a:fillRef>
              <a:effectRef idx="1">
                <a:schemeClr val="accent5"/>
              </a:effectRef>
              <a:fontRef idx="minor">
                <a:schemeClr val="dk1"/>
              </a:fontRef>
            </p:style>
            <p:txBody>
              <a:bodyPr rtlCol="0" anchor="ctr"/>
              <a:lstStyle/>
              <a:p>
                <a:pPr algn="ctr">
                  <a:lnSpc>
                    <a:spcPct val="90000"/>
                  </a:lnSpc>
                </a:pPr>
                <a:r>
                  <a:rPr lang="en-US" dirty="0" smtClean="0">
                    <a:ln>
                      <a:solidFill>
                        <a:schemeClr val="bg1">
                          <a:alpha val="0"/>
                        </a:schemeClr>
                      </a:solidFill>
                    </a:ln>
                    <a:solidFill>
                      <a:schemeClr val="bg1"/>
                    </a:solidFill>
                  </a:rPr>
                  <a:t>Name node</a:t>
                </a:r>
                <a:endParaRPr lang="en-US" dirty="0">
                  <a:ln>
                    <a:solidFill>
                      <a:schemeClr val="bg1">
                        <a:alpha val="0"/>
                      </a:schemeClr>
                    </a:solidFill>
                  </a:ln>
                  <a:solidFill>
                    <a:schemeClr val="bg1"/>
                  </a:solidFill>
                </a:endParaRPr>
              </a:p>
            </p:txBody>
          </p:sp>
          <p:sp>
            <p:nvSpPr>
              <p:cNvPr id="38" name="Rectangle 37"/>
              <p:cNvSpPr/>
              <p:nvPr>
                <p:custDataLst>
                  <p:tags r:id="rId11"/>
                </p:custDataLst>
              </p:nvPr>
            </p:nvSpPr>
            <p:spPr>
              <a:xfrm>
                <a:off x="5803373" y="5579129"/>
                <a:ext cx="2106138" cy="758210"/>
              </a:xfrm>
              <a:prstGeom prst="rect">
                <a:avLst/>
              </a:prstGeom>
              <a:solidFill>
                <a:schemeClr val="accent2"/>
              </a:solidFill>
              <a:ln>
                <a:noFill/>
              </a:ln>
              <a:effectLst/>
            </p:spPr>
            <p:style>
              <a:lnRef idx="1">
                <a:schemeClr val="accent5"/>
              </a:lnRef>
              <a:fillRef idx="2">
                <a:schemeClr val="accent5"/>
              </a:fillRef>
              <a:effectRef idx="1">
                <a:schemeClr val="accent5"/>
              </a:effectRef>
              <a:fontRef idx="minor">
                <a:schemeClr val="dk1"/>
              </a:fontRef>
            </p:style>
            <p:txBody>
              <a:bodyPr rtlCol="0" anchor="ctr"/>
              <a:lstStyle/>
              <a:p>
                <a:pPr algn="ctr">
                  <a:lnSpc>
                    <a:spcPct val="90000"/>
                  </a:lnSpc>
                </a:pPr>
                <a:r>
                  <a:rPr lang="en-US" dirty="0" smtClean="0">
                    <a:ln>
                      <a:solidFill>
                        <a:schemeClr val="bg1">
                          <a:alpha val="0"/>
                        </a:schemeClr>
                      </a:solidFill>
                    </a:ln>
                    <a:solidFill>
                      <a:schemeClr val="bg1"/>
                    </a:solidFill>
                  </a:rPr>
                  <a:t>Data node</a:t>
                </a:r>
                <a:endParaRPr lang="en-US" dirty="0">
                  <a:ln>
                    <a:solidFill>
                      <a:schemeClr val="bg1">
                        <a:alpha val="0"/>
                      </a:schemeClr>
                    </a:solidFill>
                  </a:ln>
                  <a:solidFill>
                    <a:schemeClr val="bg1"/>
                  </a:solidFill>
                </a:endParaRPr>
              </a:p>
            </p:txBody>
          </p:sp>
          <p:sp>
            <p:nvSpPr>
              <p:cNvPr id="39" name="Rectangle 38"/>
              <p:cNvSpPr/>
              <p:nvPr>
                <p:custDataLst>
                  <p:tags r:id="rId12"/>
                </p:custDataLst>
              </p:nvPr>
            </p:nvSpPr>
            <p:spPr>
              <a:xfrm>
                <a:off x="8499230" y="5579129"/>
                <a:ext cx="2106138" cy="758210"/>
              </a:xfrm>
              <a:prstGeom prst="rect">
                <a:avLst/>
              </a:prstGeom>
              <a:solidFill>
                <a:schemeClr val="accent2"/>
              </a:solidFill>
              <a:ln>
                <a:noFill/>
              </a:ln>
              <a:effectLst/>
            </p:spPr>
            <p:style>
              <a:lnRef idx="1">
                <a:schemeClr val="accent5"/>
              </a:lnRef>
              <a:fillRef idx="2">
                <a:schemeClr val="accent5"/>
              </a:fillRef>
              <a:effectRef idx="1">
                <a:schemeClr val="accent5"/>
              </a:effectRef>
              <a:fontRef idx="minor">
                <a:schemeClr val="dk1"/>
              </a:fontRef>
            </p:style>
            <p:txBody>
              <a:bodyPr rtlCol="0" anchor="ctr"/>
              <a:lstStyle/>
              <a:p>
                <a:pPr algn="ctr">
                  <a:lnSpc>
                    <a:spcPct val="90000"/>
                  </a:lnSpc>
                </a:pPr>
                <a:r>
                  <a:rPr lang="en-US" dirty="0" smtClean="0">
                    <a:ln>
                      <a:solidFill>
                        <a:schemeClr val="bg1">
                          <a:alpha val="0"/>
                        </a:schemeClr>
                      </a:solidFill>
                    </a:ln>
                    <a:solidFill>
                      <a:schemeClr val="bg1"/>
                    </a:solidFill>
                  </a:rPr>
                  <a:t>Data node</a:t>
                </a:r>
                <a:endParaRPr lang="en-US" dirty="0">
                  <a:ln>
                    <a:solidFill>
                      <a:schemeClr val="bg1">
                        <a:alpha val="0"/>
                      </a:schemeClr>
                    </a:solidFill>
                  </a:ln>
                  <a:solidFill>
                    <a:schemeClr val="bg1"/>
                  </a:solidFill>
                </a:endParaRPr>
              </a:p>
            </p:txBody>
          </p:sp>
          <p:cxnSp>
            <p:nvCxnSpPr>
              <p:cNvPr id="59" name="Straight Arrow Connector 58"/>
              <p:cNvCxnSpPr>
                <a:stCxn id="37" idx="2"/>
                <a:endCxn id="38" idx="0"/>
              </p:cNvCxnSpPr>
              <p:nvPr>
                <p:custDataLst>
                  <p:tags r:id="rId13"/>
                </p:custDataLst>
              </p:nvPr>
            </p:nvCxnSpPr>
            <p:spPr>
              <a:xfrm>
                <a:off x="6856442" y="5270229"/>
                <a:ext cx="0" cy="308900"/>
              </a:xfrm>
              <a:prstGeom prst="straightConnector1">
                <a:avLst/>
              </a:prstGeom>
              <a:ln w="28575">
                <a:solidFill>
                  <a:schemeClr val="bg2">
                    <a:lumMod val="50000"/>
                  </a:schemeClr>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8" name="Elbow Connector 7"/>
              <p:cNvCxnSpPr>
                <a:stCxn id="33" idx="3"/>
                <a:endCxn id="35" idx="2"/>
              </p:cNvCxnSpPr>
              <p:nvPr/>
            </p:nvCxnSpPr>
            <p:spPr>
              <a:xfrm flipV="1">
                <a:off x="7909511" y="3136010"/>
                <a:ext cx="1642788" cy="688005"/>
              </a:xfrm>
              <a:prstGeom prst="bentConnector2">
                <a:avLst/>
              </a:prstGeom>
              <a:ln w="28575">
                <a:solidFill>
                  <a:schemeClr val="bg2">
                    <a:lumMod val="50000"/>
                  </a:schemeClr>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2" name="Elbow Connector 11"/>
              <p:cNvCxnSpPr>
                <a:stCxn id="37" idx="3"/>
                <a:endCxn id="39" idx="0"/>
              </p:cNvCxnSpPr>
              <p:nvPr/>
            </p:nvCxnSpPr>
            <p:spPr>
              <a:xfrm>
                <a:off x="7909511" y="4891124"/>
                <a:ext cx="1642788" cy="688005"/>
              </a:xfrm>
              <a:prstGeom prst="bentConnector2">
                <a:avLst/>
              </a:prstGeom>
              <a:ln w="28575">
                <a:solidFill>
                  <a:schemeClr val="bg2">
                    <a:lumMod val="50000"/>
                  </a:schemeClr>
                </a:solidFill>
                <a:tailEnd type="stealth" w="lg" len="lg"/>
              </a:ln>
            </p:spPr>
            <p:style>
              <a:lnRef idx="1">
                <a:schemeClr val="accent1"/>
              </a:lnRef>
              <a:fillRef idx="0">
                <a:schemeClr val="accent1"/>
              </a:fillRef>
              <a:effectRef idx="0">
                <a:schemeClr val="accent1"/>
              </a:effectRef>
              <a:fontRef idx="minor">
                <a:schemeClr val="tx1"/>
              </a:fontRef>
            </p:style>
          </p:cxnSp>
        </p:grpSp>
      </p:grpSp>
      <p:pic>
        <p:nvPicPr>
          <p:cNvPr id="79892" name="Picture 20" descr="C:\Users\Justin\Desktop\_Work_in_Progress\_MS\1444\hadoop rev.png"/>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520873" y="2548785"/>
            <a:ext cx="3176758" cy="2382569"/>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10"/>
          <p:cNvGrpSpPr/>
          <p:nvPr/>
        </p:nvGrpSpPr>
        <p:grpSpPr>
          <a:xfrm>
            <a:off x="4655433" y="3794879"/>
            <a:ext cx="6033092" cy="0"/>
            <a:chOff x="4655433" y="4357570"/>
            <a:chExt cx="6033092" cy="0"/>
          </a:xfrm>
        </p:grpSpPr>
        <p:cxnSp>
          <p:nvCxnSpPr>
            <p:cNvPr id="20" name="Straight Connector 19"/>
            <p:cNvCxnSpPr/>
            <p:nvPr/>
          </p:nvCxnSpPr>
          <p:spPr>
            <a:xfrm>
              <a:off x="4655433" y="4357570"/>
              <a:ext cx="1438979" cy="0"/>
            </a:xfrm>
            <a:prstGeom prst="line">
              <a:avLst/>
            </a:prstGeom>
            <a:ln w="952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6116525" y="4357570"/>
              <a:ext cx="4572000" cy="0"/>
            </a:xfrm>
            <a:prstGeom prst="line">
              <a:avLst/>
            </a:prstGeom>
            <a:ln w="9525">
              <a:solidFill>
                <a:schemeClr val="accent2"/>
              </a:solidFill>
              <a:prstDash val="dash"/>
            </a:ln>
          </p:spPr>
          <p:style>
            <a:lnRef idx="1">
              <a:schemeClr val="accent1"/>
            </a:lnRef>
            <a:fillRef idx="0">
              <a:schemeClr val="accent1"/>
            </a:fillRef>
            <a:effectRef idx="0">
              <a:schemeClr val="accent1"/>
            </a:effectRef>
            <a:fontRef idx="minor">
              <a:schemeClr val="tx1"/>
            </a:fontRef>
          </p:style>
        </p:cxnSp>
      </p:grpSp>
      <p:sp>
        <p:nvSpPr>
          <p:cNvPr id="27" name="Title 1"/>
          <p:cNvSpPr txBox="1">
            <a:spLocks/>
          </p:cNvSpPr>
          <p:nvPr>
            <p:custDataLst>
              <p:tags r:id="rId3"/>
            </p:custDataLst>
          </p:nvPr>
        </p:nvSpPr>
        <p:spPr>
          <a:xfrm>
            <a:off x="519112" y="228600"/>
            <a:ext cx="11149013" cy="74789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dirty="0">
                <a:solidFill>
                  <a:schemeClr val="bg1">
                    <a:alpha val="99000"/>
                  </a:schemeClr>
                </a:solidFill>
              </a:rPr>
              <a:t>Hadoop </a:t>
            </a:r>
            <a:r>
              <a:rPr lang="en-US" dirty="0" smtClean="0">
                <a:solidFill>
                  <a:schemeClr val="bg1">
                    <a:alpha val="99000"/>
                  </a:schemeClr>
                </a:solidFill>
              </a:rPr>
              <a:t>Architecture</a:t>
            </a:r>
            <a:endParaRPr lang="en-US" sz="3600" dirty="0">
              <a:solidFill>
                <a:schemeClr val="accent4"/>
              </a:solidFill>
            </a:endParaRPr>
          </a:p>
        </p:txBody>
      </p:sp>
    </p:spTree>
    <p:extLst>
      <p:ext uri="{BB962C8B-B14F-4D97-AF65-F5344CB8AC3E}">
        <p14:creationId xmlns:p14="http://schemas.microsoft.com/office/powerpoint/2010/main" val="15367479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79892"/>
                                        </p:tgtEl>
                                        <p:attrNameLst>
                                          <p:attrName>style.visibility</p:attrName>
                                        </p:attrNameLst>
                                      </p:cBhvr>
                                      <p:to>
                                        <p:strVal val="visible"/>
                                      </p:to>
                                    </p:set>
                                    <p:animEffect transition="in" filter="fade">
                                      <p:cBhvr>
                                        <p:cTn id="7" dur="500"/>
                                        <p:tgtEl>
                                          <p:spTgt spid="79892"/>
                                        </p:tgtEl>
                                      </p:cBhvr>
                                    </p:animEffect>
                                  </p:childTnLst>
                                </p:cTn>
                              </p:par>
                              <p:par>
                                <p:cTn id="8" presetID="22" presetClass="entr" presetSubtype="8" fill="hold" nodeType="withEffect">
                                  <p:stCondLst>
                                    <p:cond delay="1000"/>
                                  </p:stCondLst>
                                  <p:childTnLst>
                                    <p:set>
                                      <p:cBhvr>
                                        <p:cTn id="9" dur="1" fill="hold">
                                          <p:stCondLst>
                                            <p:cond delay="0"/>
                                          </p:stCondLst>
                                        </p:cTn>
                                        <p:tgtEl>
                                          <p:spTgt spid="11"/>
                                        </p:tgtEl>
                                        <p:attrNameLst>
                                          <p:attrName>style.visibility</p:attrName>
                                        </p:attrNameLst>
                                      </p:cBhvr>
                                      <p:to>
                                        <p:strVal val="visible"/>
                                      </p:to>
                                    </p:set>
                                    <p:animEffect transition="in" filter="wipe(left)">
                                      <p:cBhvr>
                                        <p:cTn id="10" dur="500"/>
                                        <p:tgtEl>
                                          <p:spTgt spid="11"/>
                                        </p:tgtEl>
                                      </p:cBhvr>
                                    </p:animEffect>
                                  </p:childTnLst>
                                </p:cTn>
                              </p:par>
                              <p:par>
                                <p:cTn id="11" presetID="10" presetClass="entr" presetSubtype="0" fill="hold" nodeType="withEffect">
                                  <p:stCondLst>
                                    <p:cond delay="125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Agenda</a:t>
            </a:r>
            <a:endParaRPr lang="en-US" dirty="0"/>
          </a:p>
        </p:txBody>
      </p:sp>
      <p:sp>
        <p:nvSpPr>
          <p:cNvPr id="5" name="Text Placeholder 4"/>
          <p:cNvSpPr>
            <a:spLocks noGrp="1"/>
          </p:cNvSpPr>
          <p:nvPr>
            <p:ph type="body" sz="quarter" idx="11"/>
          </p:nvPr>
        </p:nvSpPr>
        <p:spPr>
          <a:xfrm>
            <a:off x="3473804" y="2742862"/>
            <a:ext cx="6945312" cy="2591479"/>
          </a:xfrm>
        </p:spPr>
        <p:txBody>
          <a:bodyPr/>
          <a:lstStyle/>
          <a:p>
            <a:r>
              <a:rPr lang="en-US" dirty="0" smtClean="0"/>
              <a:t>Why Big Data?</a:t>
            </a:r>
          </a:p>
          <a:p>
            <a:r>
              <a:rPr lang="en-US" dirty="0" smtClean="0"/>
              <a:t>Understanding </a:t>
            </a:r>
            <a:r>
              <a:rPr lang="en-US" dirty="0"/>
              <a:t>the </a:t>
            </a:r>
            <a:r>
              <a:rPr lang="en-US" dirty="0" smtClean="0"/>
              <a:t>Basics</a:t>
            </a:r>
          </a:p>
          <a:p>
            <a:r>
              <a:rPr lang="en-US" dirty="0" smtClean="0"/>
              <a:t>Microsoft and </a:t>
            </a:r>
            <a:r>
              <a:rPr lang="en-US" dirty="0" err="1" smtClean="0"/>
              <a:t>Hadoop</a:t>
            </a:r>
            <a:endParaRPr lang="en-US" dirty="0" smtClean="0"/>
          </a:p>
        </p:txBody>
      </p:sp>
    </p:spTree>
    <p:extLst>
      <p:ext uri="{BB962C8B-B14F-4D97-AF65-F5344CB8AC3E}">
        <p14:creationId xmlns:p14="http://schemas.microsoft.com/office/powerpoint/2010/main" val="3851444328"/>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2"/>
            </p:custDataLst>
            <p:extLst>
              <p:ext uri="{D42A27DB-BD31-4B8C-83A1-F6EECF244321}">
                <p14:modId xmlns:p14="http://schemas.microsoft.com/office/powerpoint/2010/main" val="192375430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81014" name="think-cell Slide" r:id="rId6" imgW="270" imgH="270" progId="TCLayout.ActiveDocument.1">
                  <p:embed/>
                </p:oleObj>
              </mc:Choice>
              <mc:Fallback>
                <p:oleObj name="think-cell Slide" r:id="rId6" imgW="270" imgH="270" progId="TCLayout.ActiveDocument.1">
                  <p:embed/>
                  <p:pic>
                    <p:nvPicPr>
                      <p:cNvPr id="0" name=""/>
                      <p:cNvPicPr/>
                      <p:nvPr/>
                    </p:nvPicPr>
                    <p:blipFill>
                      <a:blip r:embed="rId7"/>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p:custDataLst>
              <p:tags r:id="rId3"/>
            </p:custDataLst>
          </p:nvPr>
        </p:nvSpPr>
        <p:spPr/>
        <p:txBody>
          <a:bodyPr/>
          <a:lstStyle/>
          <a:p>
            <a:r>
              <a:rPr lang="en-US" dirty="0"/>
              <a:t>Traditional RDBMS vs. MapReduce</a:t>
            </a:r>
          </a:p>
        </p:txBody>
      </p:sp>
      <p:graphicFrame>
        <p:nvGraphicFramePr>
          <p:cNvPr id="24" name="Table 23"/>
          <p:cNvGraphicFramePr>
            <a:graphicFrameLocks noGrp="1"/>
          </p:cNvGraphicFramePr>
          <p:nvPr>
            <p:extLst>
              <p:ext uri="{D42A27DB-BD31-4B8C-83A1-F6EECF244321}">
                <p14:modId xmlns:p14="http://schemas.microsoft.com/office/powerpoint/2010/main" val="678193565"/>
              </p:ext>
            </p:extLst>
          </p:nvPr>
        </p:nvGraphicFramePr>
        <p:xfrm>
          <a:off x="517525" y="1447797"/>
          <a:ext cx="11155680" cy="4388880"/>
        </p:xfrm>
        <a:graphic>
          <a:graphicData uri="http://schemas.openxmlformats.org/drawingml/2006/table">
            <a:tbl>
              <a:tblPr bandRow="1">
                <a:tableStyleId>{5C22544A-7EE6-4342-B048-85BDC9FD1C3A}</a:tableStyleId>
              </a:tblPr>
              <a:tblGrid>
                <a:gridCol w="1828800"/>
                <a:gridCol w="4663440"/>
                <a:gridCol w="4663440"/>
              </a:tblGrid>
              <a:tr h="548610">
                <a:tc>
                  <a:txBody>
                    <a:bodyPr/>
                    <a:lstStyle/>
                    <a:p>
                      <a:pPr algn="ctr"/>
                      <a:endParaRPr lang="en-US" sz="2000" b="1" dirty="0">
                        <a:ln>
                          <a:solidFill>
                            <a:schemeClr val="bg1">
                              <a:alpha val="0"/>
                            </a:schemeClr>
                          </a:solidFill>
                        </a:ln>
                        <a:solidFill>
                          <a:schemeClr val="bg1"/>
                        </a:solidFill>
                        <a:latin typeface="+mj-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363" rtl="0" eaLnBrk="1" latinLnBrk="0" hangingPunct="1"/>
                      <a:r>
                        <a:rPr lang="en-US" sz="2400" b="1" kern="1200" cap="all" baseline="0" dirty="0" smtClean="0">
                          <a:solidFill>
                            <a:schemeClr val="lt1">
                              <a:alpha val="99000"/>
                            </a:schemeClr>
                          </a:solidFill>
                          <a:latin typeface="+mn-lt"/>
                          <a:ea typeface="+mn-ea"/>
                          <a:cs typeface="+mn-cs"/>
                        </a:rPr>
                        <a:t>Traditional RDBMS</a:t>
                      </a:r>
                      <a:endParaRPr lang="en-US" sz="2400" b="1" kern="1200" cap="all" baseline="0" dirty="0">
                        <a:solidFill>
                          <a:schemeClr val="lt1">
                            <a:alpha val="99000"/>
                          </a:schemeClr>
                        </a:solidFill>
                        <a:latin typeface="+mn-lt"/>
                        <a:ea typeface="+mn-ea"/>
                        <a:cs typeface="+mn-cs"/>
                      </a:endParaRPr>
                    </a:p>
                  </a:txBody>
                  <a:tcPr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363" rtl="0" eaLnBrk="1" latinLnBrk="0" hangingPunct="1"/>
                      <a:r>
                        <a:rPr lang="en-US" sz="2400" b="1" kern="1200" cap="all" baseline="0" dirty="0" smtClean="0">
                          <a:solidFill>
                            <a:schemeClr val="lt1">
                              <a:alpha val="99000"/>
                            </a:schemeClr>
                          </a:solidFill>
                          <a:latin typeface="+mn-lt"/>
                          <a:ea typeface="+mn-ea"/>
                          <a:cs typeface="+mn-cs"/>
                        </a:rPr>
                        <a:t>MapReduce</a:t>
                      </a:r>
                      <a:endParaRPr lang="en-US" sz="2400" b="1" kern="1200" cap="all" baseline="0" dirty="0">
                        <a:solidFill>
                          <a:schemeClr val="lt1">
                            <a:alpha val="99000"/>
                          </a:schemeClr>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r>
              <a:tr h="548610">
                <a:tc>
                  <a:txBody>
                    <a:bodyPr/>
                    <a:lstStyle/>
                    <a:p>
                      <a:pPr algn="r"/>
                      <a:r>
                        <a:rPr lang="en-US" sz="2400" kern="1200" dirty="0" smtClean="0">
                          <a:solidFill>
                            <a:srgbClr val="595959">
                              <a:alpha val="99000"/>
                            </a:srgbClr>
                          </a:solidFill>
                          <a:latin typeface="Segoe UI Light" pitchFamily="34" charset="0"/>
                          <a:ea typeface="+mn-ea"/>
                          <a:cs typeface="+mn-cs"/>
                        </a:rPr>
                        <a:t>Data Size</a:t>
                      </a:r>
                      <a:endParaRPr lang="en-US" sz="2400" kern="1200" dirty="0">
                        <a:solidFill>
                          <a:srgbClr val="595959">
                            <a:alpha val="99000"/>
                          </a:srgbClr>
                        </a:solidFill>
                        <a:latin typeface="Segoe UI Light" pitchFamily="34" charset="0"/>
                        <a:ea typeface="+mn-ea"/>
                        <a:cs typeface="+mn-cs"/>
                      </a:endParaRPr>
                    </a:p>
                  </a:txBody>
                  <a:tcPr marR="182880" anchor="ctr">
                    <a:lnL w="12700" cmpd="sng">
                      <a:noFill/>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2000" b="0" i="0" dirty="0" smtClean="0">
                          <a:ln>
                            <a:solidFill>
                              <a:schemeClr val="bg1">
                                <a:alpha val="0"/>
                              </a:schemeClr>
                            </a:solidFill>
                          </a:ln>
                          <a:solidFill>
                            <a:srgbClr val="595959">
                              <a:alpha val="99000"/>
                            </a:srgbClr>
                          </a:solidFill>
                          <a:latin typeface="+mn-lt"/>
                        </a:rPr>
                        <a:t>Gigabytes </a:t>
                      </a:r>
                      <a:r>
                        <a:rPr lang="en-US" sz="2000" b="0" i="1" dirty="0" smtClean="0">
                          <a:ln>
                            <a:solidFill>
                              <a:schemeClr val="bg1">
                                <a:alpha val="0"/>
                              </a:schemeClr>
                            </a:solidFill>
                          </a:ln>
                          <a:solidFill>
                            <a:srgbClr val="595959">
                              <a:alpha val="99000"/>
                            </a:srgbClr>
                          </a:solidFill>
                          <a:latin typeface="+mn-lt"/>
                        </a:rPr>
                        <a:t>(Terabytes)</a:t>
                      </a:r>
                      <a:endParaRPr lang="en-US" sz="2000" b="0" i="1" dirty="0">
                        <a:ln>
                          <a:solidFill>
                            <a:schemeClr val="bg1">
                              <a:alpha val="0"/>
                            </a:schemeClr>
                          </a:solidFill>
                        </a:ln>
                        <a:solidFill>
                          <a:srgbClr val="595959">
                            <a:alpha val="99000"/>
                          </a:srgbClr>
                        </a:solidFill>
                        <a:latin typeface="+mn-lt"/>
                      </a:endParaRPr>
                    </a:p>
                  </a:txBody>
                  <a:tcPr marL="18288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66000"/>
                      </a:schemeClr>
                    </a:solidFill>
                  </a:tcPr>
                </a:tc>
                <a:tc>
                  <a:txBody>
                    <a:bodyPr/>
                    <a:lstStyle/>
                    <a:p>
                      <a:pPr algn="l"/>
                      <a:r>
                        <a:rPr lang="en-US" sz="2000" b="0" i="0" dirty="0" smtClean="0">
                          <a:ln>
                            <a:solidFill>
                              <a:schemeClr val="bg1">
                                <a:alpha val="0"/>
                              </a:schemeClr>
                            </a:solidFill>
                          </a:ln>
                          <a:solidFill>
                            <a:srgbClr val="595959">
                              <a:alpha val="99000"/>
                            </a:srgbClr>
                          </a:solidFill>
                          <a:latin typeface="+mn-lt"/>
                        </a:rPr>
                        <a:t>Petabytes </a:t>
                      </a:r>
                      <a:r>
                        <a:rPr lang="en-US" sz="2000" b="0" i="1" kern="1200" dirty="0" smtClean="0">
                          <a:ln>
                            <a:solidFill>
                              <a:schemeClr val="bg1">
                                <a:alpha val="0"/>
                              </a:schemeClr>
                            </a:solidFill>
                          </a:ln>
                          <a:solidFill>
                            <a:srgbClr val="595959">
                              <a:alpha val="99000"/>
                            </a:srgbClr>
                          </a:solidFill>
                          <a:latin typeface="+mn-lt"/>
                          <a:ea typeface="+mn-ea"/>
                          <a:cs typeface="+mn-cs"/>
                        </a:rPr>
                        <a:t>(</a:t>
                      </a:r>
                      <a:r>
                        <a:rPr lang="en-US" sz="2000" b="0" i="1" kern="1200" dirty="0" err="1" smtClean="0">
                          <a:ln>
                            <a:solidFill>
                              <a:schemeClr val="bg1">
                                <a:alpha val="0"/>
                              </a:schemeClr>
                            </a:solidFill>
                          </a:ln>
                          <a:solidFill>
                            <a:srgbClr val="595959">
                              <a:alpha val="99000"/>
                            </a:srgbClr>
                          </a:solidFill>
                          <a:latin typeface="+mn-lt"/>
                          <a:ea typeface="+mn-ea"/>
                          <a:cs typeface="+mn-cs"/>
                        </a:rPr>
                        <a:t>Hexabytes</a:t>
                      </a:r>
                      <a:r>
                        <a:rPr lang="en-US" sz="2000" b="0" i="1" kern="1200" dirty="0" smtClean="0">
                          <a:ln>
                            <a:solidFill>
                              <a:schemeClr val="bg1">
                                <a:alpha val="0"/>
                              </a:schemeClr>
                            </a:solidFill>
                          </a:ln>
                          <a:solidFill>
                            <a:srgbClr val="595959">
                              <a:alpha val="99000"/>
                            </a:srgbClr>
                          </a:solidFill>
                          <a:latin typeface="+mn-lt"/>
                          <a:ea typeface="+mn-ea"/>
                          <a:cs typeface="+mn-cs"/>
                        </a:rPr>
                        <a:t>)</a:t>
                      </a:r>
                      <a:endParaRPr lang="en-US" sz="2000" b="0" i="1" kern="1200" dirty="0">
                        <a:ln>
                          <a:solidFill>
                            <a:schemeClr val="bg1">
                              <a:alpha val="0"/>
                            </a:schemeClr>
                          </a:solidFill>
                        </a:ln>
                        <a:solidFill>
                          <a:srgbClr val="595959">
                            <a:alpha val="99000"/>
                          </a:srgbClr>
                        </a:solidFill>
                        <a:latin typeface="+mn-lt"/>
                        <a:ea typeface="+mn-ea"/>
                        <a:cs typeface="+mn-cs"/>
                      </a:endParaRPr>
                    </a:p>
                  </a:txBody>
                  <a:tcPr marL="182880" anchor="ctr">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66000"/>
                      </a:schemeClr>
                    </a:solidFill>
                  </a:tcPr>
                </a:tc>
              </a:tr>
              <a:tr h="548610">
                <a:tc>
                  <a:txBody>
                    <a:bodyPr/>
                    <a:lstStyle/>
                    <a:p>
                      <a:pPr algn="r"/>
                      <a:r>
                        <a:rPr lang="en-US" sz="2400" kern="1200" dirty="0" smtClean="0">
                          <a:solidFill>
                            <a:srgbClr val="595959">
                              <a:alpha val="99000"/>
                            </a:srgbClr>
                          </a:solidFill>
                          <a:latin typeface="Segoe UI Light" pitchFamily="34" charset="0"/>
                          <a:ea typeface="+mn-ea"/>
                          <a:cs typeface="+mn-cs"/>
                        </a:rPr>
                        <a:t>Access</a:t>
                      </a:r>
                      <a:endParaRPr lang="en-US" sz="2400" kern="1200" dirty="0">
                        <a:solidFill>
                          <a:srgbClr val="595959">
                            <a:alpha val="99000"/>
                          </a:srgbClr>
                        </a:solidFill>
                        <a:latin typeface="Segoe UI Light" pitchFamily="34" charset="0"/>
                        <a:ea typeface="+mn-ea"/>
                        <a:cs typeface="+mn-cs"/>
                      </a:endParaRPr>
                    </a:p>
                  </a:txBody>
                  <a:tcPr marR="182880"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2000" b="0" i="0" dirty="0" smtClean="0">
                          <a:ln>
                            <a:solidFill>
                              <a:schemeClr val="bg1">
                                <a:alpha val="0"/>
                              </a:schemeClr>
                            </a:solidFill>
                          </a:ln>
                          <a:solidFill>
                            <a:srgbClr val="595959">
                              <a:alpha val="99000"/>
                            </a:srgbClr>
                          </a:solidFill>
                          <a:latin typeface="+mn-lt"/>
                        </a:rPr>
                        <a:t>Interactive and Batch</a:t>
                      </a:r>
                      <a:endParaRPr lang="en-US" sz="2000" b="0" i="0" dirty="0">
                        <a:ln>
                          <a:solidFill>
                            <a:schemeClr val="bg1">
                              <a:alpha val="0"/>
                            </a:schemeClr>
                          </a:solidFill>
                        </a:ln>
                        <a:solidFill>
                          <a:srgbClr val="595959">
                            <a:alpha val="99000"/>
                          </a:srgbClr>
                        </a:solidFill>
                        <a:latin typeface="+mn-lt"/>
                      </a:endParaRPr>
                    </a:p>
                  </a:txBody>
                  <a:tcPr marL="18288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66000"/>
                      </a:schemeClr>
                    </a:solidFill>
                  </a:tcPr>
                </a:tc>
                <a:tc>
                  <a:txBody>
                    <a:bodyPr/>
                    <a:lstStyle/>
                    <a:p>
                      <a:pPr algn="l"/>
                      <a:r>
                        <a:rPr lang="en-US" sz="2000" b="0" i="0" dirty="0" smtClean="0">
                          <a:ln>
                            <a:solidFill>
                              <a:schemeClr val="bg1">
                                <a:alpha val="0"/>
                              </a:schemeClr>
                            </a:solidFill>
                          </a:ln>
                          <a:solidFill>
                            <a:srgbClr val="595959">
                              <a:alpha val="99000"/>
                            </a:srgbClr>
                          </a:solidFill>
                          <a:latin typeface="+mn-lt"/>
                        </a:rPr>
                        <a:t>Batch</a:t>
                      </a:r>
                      <a:endParaRPr lang="en-US" sz="2000" b="0" i="0" dirty="0">
                        <a:ln>
                          <a:solidFill>
                            <a:schemeClr val="bg1">
                              <a:alpha val="0"/>
                            </a:schemeClr>
                          </a:solidFill>
                        </a:ln>
                        <a:solidFill>
                          <a:srgbClr val="595959">
                            <a:alpha val="99000"/>
                          </a:srgbClr>
                        </a:solidFill>
                        <a:latin typeface="+mn-lt"/>
                      </a:endParaRPr>
                    </a:p>
                  </a:txBody>
                  <a:tcPr marL="182880" anchor="ctr">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66000"/>
                      </a:schemeClr>
                    </a:solidFill>
                  </a:tcPr>
                </a:tc>
              </a:tr>
              <a:tr h="548610">
                <a:tc>
                  <a:txBody>
                    <a:bodyPr/>
                    <a:lstStyle/>
                    <a:p>
                      <a:pPr algn="r"/>
                      <a:r>
                        <a:rPr lang="en-US" sz="2400" kern="1200" dirty="0" smtClean="0">
                          <a:solidFill>
                            <a:srgbClr val="595959">
                              <a:alpha val="99000"/>
                            </a:srgbClr>
                          </a:solidFill>
                          <a:latin typeface="Segoe UI Light" pitchFamily="34" charset="0"/>
                          <a:ea typeface="+mn-ea"/>
                          <a:cs typeface="+mn-cs"/>
                        </a:rPr>
                        <a:t>Updates</a:t>
                      </a:r>
                      <a:endParaRPr lang="en-US" sz="2400" kern="1200" dirty="0">
                        <a:solidFill>
                          <a:srgbClr val="595959">
                            <a:alpha val="99000"/>
                          </a:srgbClr>
                        </a:solidFill>
                        <a:latin typeface="Segoe UI Light" pitchFamily="34" charset="0"/>
                        <a:ea typeface="+mn-ea"/>
                        <a:cs typeface="+mn-cs"/>
                      </a:endParaRPr>
                    </a:p>
                  </a:txBody>
                  <a:tcPr marR="182880"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2000" b="0" i="0" dirty="0" smtClean="0">
                          <a:ln>
                            <a:solidFill>
                              <a:schemeClr val="bg1">
                                <a:alpha val="0"/>
                              </a:schemeClr>
                            </a:solidFill>
                          </a:ln>
                          <a:solidFill>
                            <a:srgbClr val="595959">
                              <a:alpha val="99000"/>
                            </a:srgbClr>
                          </a:solidFill>
                          <a:latin typeface="+mn-lt"/>
                        </a:rPr>
                        <a:t>Read</a:t>
                      </a:r>
                      <a:r>
                        <a:rPr lang="en-US" sz="2000" b="0" i="0" baseline="0" dirty="0" smtClean="0">
                          <a:ln>
                            <a:solidFill>
                              <a:schemeClr val="bg1">
                                <a:alpha val="0"/>
                              </a:schemeClr>
                            </a:solidFill>
                          </a:ln>
                          <a:solidFill>
                            <a:srgbClr val="595959">
                              <a:alpha val="99000"/>
                            </a:srgbClr>
                          </a:solidFill>
                          <a:latin typeface="+mn-lt"/>
                        </a:rPr>
                        <a:t> / Write many times</a:t>
                      </a:r>
                      <a:endParaRPr lang="en-US" sz="2000" b="0" i="0" dirty="0">
                        <a:ln>
                          <a:solidFill>
                            <a:schemeClr val="bg1">
                              <a:alpha val="0"/>
                            </a:schemeClr>
                          </a:solidFill>
                        </a:ln>
                        <a:solidFill>
                          <a:srgbClr val="595959">
                            <a:alpha val="99000"/>
                          </a:srgbClr>
                        </a:solidFill>
                        <a:latin typeface="+mn-lt"/>
                      </a:endParaRPr>
                    </a:p>
                  </a:txBody>
                  <a:tcPr marL="18288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66000"/>
                      </a:schemeClr>
                    </a:solidFill>
                  </a:tcPr>
                </a:tc>
                <a:tc>
                  <a:txBody>
                    <a:bodyPr/>
                    <a:lstStyle/>
                    <a:p>
                      <a:pPr algn="l"/>
                      <a:r>
                        <a:rPr lang="en-US" sz="2000" b="0" i="0" dirty="0" smtClean="0">
                          <a:ln>
                            <a:solidFill>
                              <a:schemeClr val="bg1">
                                <a:alpha val="0"/>
                              </a:schemeClr>
                            </a:solidFill>
                          </a:ln>
                          <a:solidFill>
                            <a:srgbClr val="595959">
                              <a:alpha val="99000"/>
                            </a:srgbClr>
                          </a:solidFill>
                          <a:latin typeface="+mn-lt"/>
                        </a:rPr>
                        <a:t>Write once, Read</a:t>
                      </a:r>
                      <a:r>
                        <a:rPr lang="en-US" sz="2000" b="0" i="0" baseline="0" dirty="0" smtClean="0">
                          <a:ln>
                            <a:solidFill>
                              <a:schemeClr val="bg1">
                                <a:alpha val="0"/>
                              </a:schemeClr>
                            </a:solidFill>
                          </a:ln>
                          <a:solidFill>
                            <a:srgbClr val="595959">
                              <a:alpha val="99000"/>
                            </a:srgbClr>
                          </a:solidFill>
                          <a:latin typeface="+mn-lt"/>
                        </a:rPr>
                        <a:t> many times</a:t>
                      </a:r>
                      <a:endParaRPr lang="en-US" sz="2000" b="0" i="0" dirty="0">
                        <a:ln>
                          <a:solidFill>
                            <a:schemeClr val="bg1">
                              <a:alpha val="0"/>
                            </a:schemeClr>
                          </a:solidFill>
                        </a:ln>
                        <a:solidFill>
                          <a:srgbClr val="595959">
                            <a:alpha val="99000"/>
                          </a:srgbClr>
                        </a:solidFill>
                        <a:latin typeface="+mn-lt"/>
                      </a:endParaRPr>
                    </a:p>
                  </a:txBody>
                  <a:tcPr marL="182880" anchor="ctr">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66000"/>
                      </a:schemeClr>
                    </a:solidFill>
                  </a:tcPr>
                </a:tc>
              </a:tr>
              <a:tr h="548610">
                <a:tc>
                  <a:txBody>
                    <a:bodyPr/>
                    <a:lstStyle/>
                    <a:p>
                      <a:pPr algn="r"/>
                      <a:r>
                        <a:rPr lang="en-US" sz="2400" kern="1200" dirty="0" smtClean="0">
                          <a:solidFill>
                            <a:srgbClr val="595959">
                              <a:alpha val="99000"/>
                            </a:srgbClr>
                          </a:solidFill>
                          <a:latin typeface="Segoe UI Light" pitchFamily="34" charset="0"/>
                          <a:ea typeface="+mn-ea"/>
                          <a:cs typeface="+mn-cs"/>
                        </a:rPr>
                        <a:t>Structure</a:t>
                      </a:r>
                      <a:endParaRPr lang="en-US" sz="2400" kern="1200" dirty="0">
                        <a:solidFill>
                          <a:srgbClr val="595959">
                            <a:alpha val="99000"/>
                          </a:srgbClr>
                        </a:solidFill>
                        <a:latin typeface="Segoe UI Light" pitchFamily="34" charset="0"/>
                        <a:ea typeface="+mn-ea"/>
                        <a:cs typeface="+mn-cs"/>
                      </a:endParaRPr>
                    </a:p>
                  </a:txBody>
                  <a:tcPr marR="182880"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2000" b="0" i="0" dirty="0" smtClean="0">
                          <a:ln>
                            <a:solidFill>
                              <a:schemeClr val="bg1">
                                <a:alpha val="0"/>
                              </a:schemeClr>
                            </a:solidFill>
                          </a:ln>
                          <a:solidFill>
                            <a:srgbClr val="595959">
                              <a:alpha val="99000"/>
                            </a:srgbClr>
                          </a:solidFill>
                          <a:latin typeface="+mn-lt"/>
                        </a:rPr>
                        <a:t>Static Schema</a:t>
                      </a:r>
                      <a:endParaRPr lang="en-US" sz="2000" b="0" i="0" dirty="0">
                        <a:ln>
                          <a:solidFill>
                            <a:schemeClr val="bg1">
                              <a:alpha val="0"/>
                            </a:schemeClr>
                          </a:solidFill>
                        </a:ln>
                        <a:solidFill>
                          <a:srgbClr val="595959">
                            <a:alpha val="99000"/>
                          </a:srgbClr>
                        </a:solidFill>
                        <a:latin typeface="+mn-lt"/>
                      </a:endParaRPr>
                    </a:p>
                  </a:txBody>
                  <a:tcPr marL="18288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66000"/>
                      </a:schemeClr>
                    </a:solidFill>
                  </a:tcPr>
                </a:tc>
                <a:tc>
                  <a:txBody>
                    <a:bodyPr/>
                    <a:lstStyle/>
                    <a:p>
                      <a:pPr algn="l"/>
                      <a:r>
                        <a:rPr lang="en-US" sz="2000" b="0" i="0" dirty="0" smtClean="0">
                          <a:ln>
                            <a:solidFill>
                              <a:schemeClr val="bg1">
                                <a:alpha val="0"/>
                              </a:schemeClr>
                            </a:solidFill>
                          </a:ln>
                          <a:solidFill>
                            <a:srgbClr val="595959">
                              <a:alpha val="99000"/>
                            </a:srgbClr>
                          </a:solidFill>
                          <a:latin typeface="+mn-lt"/>
                        </a:rPr>
                        <a:t>Dynamic Schema</a:t>
                      </a:r>
                      <a:endParaRPr lang="en-US" sz="2000" b="0" i="0" dirty="0">
                        <a:ln>
                          <a:solidFill>
                            <a:schemeClr val="bg1">
                              <a:alpha val="0"/>
                            </a:schemeClr>
                          </a:solidFill>
                        </a:ln>
                        <a:solidFill>
                          <a:srgbClr val="595959">
                            <a:alpha val="99000"/>
                          </a:srgbClr>
                        </a:solidFill>
                        <a:latin typeface="+mn-lt"/>
                      </a:endParaRPr>
                    </a:p>
                  </a:txBody>
                  <a:tcPr marL="182880" anchor="ctr">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66000"/>
                      </a:schemeClr>
                    </a:solidFill>
                  </a:tcPr>
                </a:tc>
              </a:tr>
              <a:tr h="548610">
                <a:tc>
                  <a:txBody>
                    <a:bodyPr/>
                    <a:lstStyle/>
                    <a:p>
                      <a:pPr algn="r"/>
                      <a:r>
                        <a:rPr lang="en-US" sz="2400" kern="1200" dirty="0" smtClean="0">
                          <a:solidFill>
                            <a:srgbClr val="595959">
                              <a:alpha val="99000"/>
                            </a:srgbClr>
                          </a:solidFill>
                          <a:latin typeface="Segoe UI Light" pitchFamily="34" charset="0"/>
                          <a:ea typeface="+mn-ea"/>
                          <a:cs typeface="+mn-cs"/>
                        </a:rPr>
                        <a:t>Integrity</a:t>
                      </a:r>
                      <a:endParaRPr lang="en-US" sz="2400" kern="1200" dirty="0">
                        <a:solidFill>
                          <a:srgbClr val="595959">
                            <a:alpha val="99000"/>
                          </a:srgbClr>
                        </a:solidFill>
                        <a:latin typeface="Segoe UI Light" pitchFamily="34" charset="0"/>
                        <a:ea typeface="+mn-ea"/>
                        <a:cs typeface="+mn-cs"/>
                      </a:endParaRPr>
                    </a:p>
                  </a:txBody>
                  <a:tcPr marR="182880"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2000" b="0" i="0" dirty="0" smtClean="0">
                          <a:ln>
                            <a:solidFill>
                              <a:schemeClr val="bg1">
                                <a:alpha val="0"/>
                              </a:schemeClr>
                            </a:solidFill>
                          </a:ln>
                          <a:solidFill>
                            <a:srgbClr val="595959">
                              <a:alpha val="99000"/>
                            </a:srgbClr>
                          </a:solidFill>
                          <a:latin typeface="+mn-lt"/>
                        </a:rPr>
                        <a:t>High (ACID)</a:t>
                      </a:r>
                      <a:endParaRPr lang="en-US" sz="2000" b="0" i="0" dirty="0">
                        <a:ln>
                          <a:solidFill>
                            <a:schemeClr val="bg1">
                              <a:alpha val="0"/>
                            </a:schemeClr>
                          </a:solidFill>
                        </a:ln>
                        <a:solidFill>
                          <a:srgbClr val="595959">
                            <a:alpha val="99000"/>
                          </a:srgbClr>
                        </a:solidFill>
                        <a:latin typeface="+mn-lt"/>
                      </a:endParaRPr>
                    </a:p>
                  </a:txBody>
                  <a:tcPr marL="18288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66000"/>
                      </a:schemeClr>
                    </a:solidFill>
                  </a:tcPr>
                </a:tc>
                <a:tc>
                  <a:txBody>
                    <a:bodyPr/>
                    <a:lstStyle/>
                    <a:p>
                      <a:pPr algn="l"/>
                      <a:r>
                        <a:rPr lang="en-US" sz="2000" b="0" i="0" dirty="0" smtClean="0">
                          <a:ln>
                            <a:solidFill>
                              <a:schemeClr val="bg1">
                                <a:alpha val="0"/>
                              </a:schemeClr>
                            </a:solidFill>
                          </a:ln>
                          <a:solidFill>
                            <a:srgbClr val="595959">
                              <a:alpha val="99000"/>
                            </a:srgbClr>
                          </a:solidFill>
                          <a:latin typeface="+mn-lt"/>
                        </a:rPr>
                        <a:t>Low</a:t>
                      </a:r>
                      <a:endParaRPr lang="en-US" sz="2000" b="0" i="0" dirty="0">
                        <a:ln>
                          <a:solidFill>
                            <a:schemeClr val="bg1">
                              <a:alpha val="0"/>
                            </a:schemeClr>
                          </a:solidFill>
                        </a:ln>
                        <a:solidFill>
                          <a:srgbClr val="595959">
                            <a:alpha val="99000"/>
                          </a:srgbClr>
                        </a:solidFill>
                        <a:latin typeface="+mn-lt"/>
                      </a:endParaRPr>
                    </a:p>
                  </a:txBody>
                  <a:tcPr marL="182880" anchor="ctr">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66000"/>
                      </a:schemeClr>
                    </a:solidFill>
                  </a:tcPr>
                </a:tc>
              </a:tr>
              <a:tr h="548610">
                <a:tc>
                  <a:txBody>
                    <a:bodyPr/>
                    <a:lstStyle/>
                    <a:p>
                      <a:pPr algn="r"/>
                      <a:r>
                        <a:rPr lang="en-US" sz="2400" kern="1200" dirty="0" smtClean="0">
                          <a:solidFill>
                            <a:srgbClr val="595959">
                              <a:alpha val="99000"/>
                            </a:srgbClr>
                          </a:solidFill>
                          <a:latin typeface="Segoe UI Light" pitchFamily="34" charset="0"/>
                          <a:ea typeface="+mn-ea"/>
                          <a:cs typeface="+mn-cs"/>
                        </a:rPr>
                        <a:t>Scaling</a:t>
                      </a:r>
                      <a:endParaRPr lang="en-US" sz="2400" kern="1200" dirty="0">
                        <a:solidFill>
                          <a:srgbClr val="595959">
                            <a:alpha val="99000"/>
                          </a:srgbClr>
                        </a:solidFill>
                        <a:latin typeface="Segoe UI Light" pitchFamily="34" charset="0"/>
                        <a:ea typeface="+mn-ea"/>
                        <a:cs typeface="+mn-cs"/>
                      </a:endParaRPr>
                    </a:p>
                  </a:txBody>
                  <a:tcPr marR="182880"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2000" b="0" i="0" dirty="0" smtClean="0">
                          <a:ln>
                            <a:solidFill>
                              <a:schemeClr val="bg1">
                                <a:alpha val="0"/>
                              </a:schemeClr>
                            </a:solidFill>
                          </a:ln>
                          <a:solidFill>
                            <a:srgbClr val="595959">
                              <a:alpha val="99000"/>
                            </a:srgbClr>
                          </a:solidFill>
                          <a:latin typeface="+mn-lt"/>
                        </a:rPr>
                        <a:t>Nonlinear</a:t>
                      </a:r>
                      <a:endParaRPr lang="en-US" sz="2000" b="0" i="0" dirty="0">
                        <a:ln>
                          <a:solidFill>
                            <a:schemeClr val="bg1">
                              <a:alpha val="0"/>
                            </a:schemeClr>
                          </a:solidFill>
                        </a:ln>
                        <a:solidFill>
                          <a:srgbClr val="595959">
                            <a:alpha val="99000"/>
                          </a:srgbClr>
                        </a:solidFill>
                        <a:latin typeface="+mn-lt"/>
                      </a:endParaRPr>
                    </a:p>
                  </a:txBody>
                  <a:tcPr marL="18288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66000"/>
                      </a:schemeClr>
                    </a:solidFill>
                  </a:tcPr>
                </a:tc>
                <a:tc>
                  <a:txBody>
                    <a:bodyPr/>
                    <a:lstStyle/>
                    <a:p>
                      <a:pPr algn="l"/>
                      <a:r>
                        <a:rPr lang="en-US" sz="2000" b="0" i="0" dirty="0" smtClean="0">
                          <a:ln>
                            <a:solidFill>
                              <a:schemeClr val="bg1">
                                <a:alpha val="0"/>
                              </a:schemeClr>
                            </a:solidFill>
                          </a:ln>
                          <a:solidFill>
                            <a:srgbClr val="595959">
                              <a:alpha val="99000"/>
                            </a:srgbClr>
                          </a:solidFill>
                          <a:latin typeface="+mn-lt"/>
                        </a:rPr>
                        <a:t>Linear</a:t>
                      </a:r>
                      <a:endParaRPr lang="en-US" sz="2000" b="0" i="0" dirty="0">
                        <a:ln>
                          <a:solidFill>
                            <a:schemeClr val="bg1">
                              <a:alpha val="0"/>
                            </a:schemeClr>
                          </a:solidFill>
                        </a:ln>
                        <a:solidFill>
                          <a:srgbClr val="595959">
                            <a:alpha val="99000"/>
                          </a:srgbClr>
                        </a:solidFill>
                        <a:latin typeface="+mn-lt"/>
                      </a:endParaRPr>
                    </a:p>
                  </a:txBody>
                  <a:tcPr marL="182880" anchor="ctr">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66000"/>
                      </a:schemeClr>
                    </a:solidFill>
                  </a:tcPr>
                </a:tc>
              </a:tr>
              <a:tr h="548610">
                <a:tc>
                  <a:txBody>
                    <a:bodyPr/>
                    <a:lstStyle/>
                    <a:p>
                      <a:pPr algn="r"/>
                      <a:r>
                        <a:rPr lang="en-US" sz="2400" kern="1200" dirty="0" smtClean="0">
                          <a:solidFill>
                            <a:srgbClr val="595959">
                              <a:alpha val="99000"/>
                            </a:srgbClr>
                          </a:solidFill>
                          <a:latin typeface="Segoe UI Light" pitchFamily="34" charset="0"/>
                          <a:ea typeface="+mn-ea"/>
                          <a:cs typeface="+mn-cs"/>
                        </a:rPr>
                        <a:t>DBA Ratio</a:t>
                      </a:r>
                      <a:endParaRPr lang="en-US" sz="2400" kern="1200" dirty="0">
                        <a:solidFill>
                          <a:srgbClr val="595959">
                            <a:alpha val="99000"/>
                          </a:srgbClr>
                        </a:solidFill>
                        <a:latin typeface="Segoe UI Light" pitchFamily="34" charset="0"/>
                        <a:ea typeface="+mn-ea"/>
                        <a:cs typeface="+mn-cs"/>
                      </a:endParaRPr>
                    </a:p>
                  </a:txBody>
                  <a:tcPr marR="182880"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a:r>
                        <a:rPr lang="en-US" sz="2000" b="0" i="1" kern="1200" dirty="0" smtClean="0">
                          <a:ln>
                            <a:solidFill>
                              <a:schemeClr val="bg1">
                                <a:alpha val="0"/>
                              </a:schemeClr>
                            </a:solidFill>
                          </a:ln>
                          <a:solidFill>
                            <a:srgbClr val="595959">
                              <a:alpha val="99000"/>
                            </a:srgbClr>
                          </a:solidFill>
                          <a:latin typeface="+mn-lt"/>
                          <a:ea typeface="+mn-ea"/>
                          <a:cs typeface="+mn-cs"/>
                        </a:rPr>
                        <a:t>1:40</a:t>
                      </a:r>
                      <a:endParaRPr lang="en-US" sz="2000" b="0" i="1" kern="1200" dirty="0">
                        <a:ln>
                          <a:solidFill>
                            <a:schemeClr val="bg1">
                              <a:alpha val="0"/>
                            </a:schemeClr>
                          </a:solidFill>
                        </a:ln>
                        <a:solidFill>
                          <a:srgbClr val="595959">
                            <a:alpha val="99000"/>
                          </a:srgbClr>
                        </a:solidFill>
                        <a:latin typeface="+mn-lt"/>
                        <a:ea typeface="+mn-ea"/>
                        <a:cs typeface="+mn-cs"/>
                      </a:endParaRPr>
                    </a:p>
                  </a:txBody>
                  <a:tcPr marL="18288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85000"/>
                        <a:alpha val="66000"/>
                      </a:schemeClr>
                    </a:solidFill>
                  </a:tcPr>
                </a:tc>
                <a:tc>
                  <a:txBody>
                    <a:bodyPr/>
                    <a:lstStyle/>
                    <a:p>
                      <a:pPr algn="l"/>
                      <a:r>
                        <a:rPr lang="en-US" sz="2000" b="0" i="1" kern="1200" dirty="0" smtClean="0">
                          <a:ln>
                            <a:solidFill>
                              <a:schemeClr val="bg1">
                                <a:alpha val="0"/>
                              </a:schemeClr>
                            </a:solidFill>
                          </a:ln>
                          <a:solidFill>
                            <a:srgbClr val="595959">
                              <a:alpha val="99000"/>
                            </a:srgbClr>
                          </a:solidFill>
                          <a:latin typeface="+mn-lt"/>
                          <a:ea typeface="+mn-ea"/>
                          <a:cs typeface="+mn-cs"/>
                        </a:rPr>
                        <a:t>1:3000</a:t>
                      </a:r>
                      <a:endParaRPr lang="en-US" sz="2000" b="0" i="1" kern="1200" dirty="0">
                        <a:ln>
                          <a:solidFill>
                            <a:schemeClr val="bg1">
                              <a:alpha val="0"/>
                            </a:schemeClr>
                          </a:solidFill>
                        </a:ln>
                        <a:solidFill>
                          <a:srgbClr val="595959">
                            <a:alpha val="99000"/>
                          </a:srgbClr>
                        </a:solidFill>
                        <a:latin typeface="+mn-lt"/>
                        <a:ea typeface="+mn-ea"/>
                        <a:cs typeface="+mn-cs"/>
                      </a:endParaRPr>
                    </a:p>
                  </a:txBody>
                  <a:tcPr marL="182880" anchor="ctr">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85000"/>
                        <a:alpha val="66000"/>
                      </a:schemeClr>
                    </a:solidFill>
                  </a:tcPr>
                </a:tc>
              </a:tr>
            </a:tbl>
          </a:graphicData>
        </a:graphic>
      </p:graphicFrame>
      <p:sp>
        <p:nvSpPr>
          <p:cNvPr id="11" name="TextBox 10"/>
          <p:cNvSpPr txBox="1"/>
          <p:nvPr/>
        </p:nvSpPr>
        <p:spPr>
          <a:xfrm>
            <a:off x="8045609" y="6063625"/>
            <a:ext cx="3627596" cy="184666"/>
          </a:xfrm>
          <a:prstGeom prst="rect">
            <a:avLst/>
          </a:prstGeom>
          <a:noFill/>
        </p:spPr>
        <p:txBody>
          <a:bodyPr wrap="none" lIns="0" tIns="0" rIns="0" bIns="0" rtlCol="0" anchor="b" anchorCtr="0">
            <a:spAutoFit/>
          </a:bodyPr>
          <a:lstStyle/>
          <a:p>
            <a:pPr lvl="0" defTabSz="914400">
              <a:defRPr/>
            </a:pPr>
            <a:r>
              <a:rPr lang="en-US" sz="1200" kern="0" dirty="0">
                <a:ln>
                  <a:solidFill>
                    <a:schemeClr val="bg1">
                      <a:alpha val="0"/>
                    </a:schemeClr>
                  </a:solidFill>
                </a:ln>
                <a:solidFill>
                  <a:srgbClr val="595959"/>
                </a:solidFill>
              </a:rPr>
              <a:t>Reference: Tom White’s Hadoop: The Definitive Guide</a:t>
            </a:r>
          </a:p>
        </p:txBody>
      </p:sp>
      <p:pic>
        <p:nvPicPr>
          <p:cNvPr id="12" name="Picture 21" descr="C:\Users\Justin\Desktop\_Work_in_Progress\_MS\1444\hadoop.png"/>
          <p:cNvPicPr>
            <a:picLocks noChangeAspect="1" noChangeArrowheads="1"/>
          </p:cNvPicPr>
          <p:nvPr/>
        </p:nvPicPr>
        <p:blipFill>
          <a:blip r:embed="rId8" cstate="print">
            <a:duotone>
              <a:schemeClr val="accent2">
                <a:shade val="45000"/>
                <a:satMod val="135000"/>
              </a:schemeClr>
              <a:prstClr val="white"/>
            </a:duotone>
            <a:extLst>
              <a:ext uri="{BEBA8EAE-BF5A-486C-A8C5-ECC9F3942E4B}">
                <a14:imgProps xmlns:a14="http://schemas.microsoft.com/office/drawing/2010/main">
                  <a14:imgLayer r:embed="rId9">
                    <a14:imgEffect>
                      <a14:artisticChalkSketch/>
                    </a14:imgEffect>
                  </a14:imgLayer>
                </a14:imgProps>
              </a:ext>
              <a:ext uri="{28A0092B-C50C-407E-A947-70E740481C1C}">
                <a14:useLocalDpi xmlns:a14="http://schemas.microsoft.com/office/drawing/2010/main" val="0"/>
              </a:ext>
            </a:extLst>
          </a:blip>
          <a:srcRect/>
          <a:stretch>
            <a:fillRect/>
          </a:stretch>
        </p:blipFill>
        <p:spPr bwMode="auto">
          <a:xfrm>
            <a:off x="9956800" y="4562477"/>
            <a:ext cx="1428749" cy="1071562"/>
          </a:xfrm>
          <a:prstGeom prst="rect">
            <a:avLst/>
          </a:prstGeom>
          <a:noFill/>
          <a:extLst>
            <a:ext uri="{909E8E84-426E-40DD-AFC4-6F175D3DCCD1}">
              <a14:hiddenFill xmlns:a14="http://schemas.microsoft.com/office/drawing/2010/main">
                <a:solidFill>
                  <a:srgbClr val="FFFFFF"/>
                </a:solidFill>
              </a14:hiddenFill>
            </a:ext>
          </a:extLst>
        </p:spPr>
      </p:pic>
      <p:sp>
        <p:nvSpPr>
          <p:cNvPr id="13" name="Freeform 38"/>
          <p:cNvSpPr>
            <a:spLocks noEditPoints="1"/>
          </p:cNvSpPr>
          <p:nvPr/>
        </p:nvSpPr>
        <p:spPr bwMode="auto">
          <a:xfrm>
            <a:off x="5912642" y="4445795"/>
            <a:ext cx="681037" cy="1122362"/>
          </a:xfrm>
          <a:custGeom>
            <a:avLst/>
            <a:gdLst>
              <a:gd name="T0" fmla="*/ 91 w 182"/>
              <a:gd name="T1" fmla="*/ 0 h 299"/>
              <a:gd name="T2" fmla="*/ 0 w 182"/>
              <a:gd name="T3" fmla="*/ 21 h 299"/>
              <a:gd name="T4" fmla="*/ 0 w 182"/>
              <a:gd name="T5" fmla="*/ 278 h 299"/>
              <a:gd name="T6" fmla="*/ 91 w 182"/>
              <a:gd name="T7" fmla="*/ 299 h 299"/>
              <a:gd name="T8" fmla="*/ 182 w 182"/>
              <a:gd name="T9" fmla="*/ 278 h 299"/>
              <a:gd name="T10" fmla="*/ 182 w 182"/>
              <a:gd name="T11" fmla="*/ 21 h 299"/>
              <a:gd name="T12" fmla="*/ 91 w 182"/>
              <a:gd name="T13" fmla="*/ 0 h 299"/>
              <a:gd name="T14" fmla="*/ 91 w 182"/>
              <a:gd name="T15" fmla="*/ 34 h 299"/>
              <a:gd name="T16" fmla="*/ 14 w 182"/>
              <a:gd name="T17" fmla="*/ 20 h 299"/>
              <a:gd name="T18" fmla="*/ 91 w 182"/>
              <a:gd name="T19" fmla="*/ 6 h 299"/>
              <a:gd name="T20" fmla="*/ 168 w 182"/>
              <a:gd name="T21" fmla="*/ 20 h 299"/>
              <a:gd name="T22" fmla="*/ 91 w 182"/>
              <a:gd name="T23" fmla="*/ 34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2" h="299">
                <a:moveTo>
                  <a:pt x="91" y="0"/>
                </a:moveTo>
                <a:cubicBezTo>
                  <a:pt x="57" y="0"/>
                  <a:pt x="0" y="4"/>
                  <a:pt x="0" y="21"/>
                </a:cubicBezTo>
                <a:cubicBezTo>
                  <a:pt x="0" y="121"/>
                  <a:pt x="0" y="278"/>
                  <a:pt x="0" y="278"/>
                </a:cubicBezTo>
                <a:cubicBezTo>
                  <a:pt x="0" y="294"/>
                  <a:pt x="57" y="299"/>
                  <a:pt x="91" y="299"/>
                </a:cubicBezTo>
                <a:cubicBezTo>
                  <a:pt x="125" y="299"/>
                  <a:pt x="182" y="294"/>
                  <a:pt x="182" y="278"/>
                </a:cubicBezTo>
                <a:cubicBezTo>
                  <a:pt x="182" y="177"/>
                  <a:pt x="182" y="21"/>
                  <a:pt x="182" y="21"/>
                </a:cubicBezTo>
                <a:cubicBezTo>
                  <a:pt x="182" y="4"/>
                  <a:pt x="125" y="0"/>
                  <a:pt x="91" y="0"/>
                </a:cubicBezTo>
                <a:close/>
                <a:moveTo>
                  <a:pt x="91" y="34"/>
                </a:moveTo>
                <a:cubicBezTo>
                  <a:pt x="49" y="34"/>
                  <a:pt x="14" y="28"/>
                  <a:pt x="14" y="20"/>
                </a:cubicBezTo>
                <a:cubicBezTo>
                  <a:pt x="14" y="12"/>
                  <a:pt x="49" y="6"/>
                  <a:pt x="91" y="6"/>
                </a:cubicBezTo>
                <a:cubicBezTo>
                  <a:pt x="134" y="6"/>
                  <a:pt x="168" y="12"/>
                  <a:pt x="168" y="20"/>
                </a:cubicBezTo>
                <a:cubicBezTo>
                  <a:pt x="168" y="28"/>
                  <a:pt x="134" y="34"/>
                  <a:pt x="91" y="34"/>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400682727"/>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custDataLst>
              <p:tags r:id="rId2"/>
            </p:custDataLst>
          </p:nvPr>
        </p:nvSpPr>
        <p:spPr bwMode="auto">
          <a:xfrm>
            <a:off x="1" y="1231900"/>
            <a:ext cx="12188824" cy="4348186"/>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91440" rIns="91436" bIns="45718" numCol="1" rtlCol="0" anchor="t" anchorCtr="0" compatLnSpc="1">
            <a:prstTxWarp prst="textNoShape">
              <a:avLst/>
            </a:prstTxWarp>
          </a:bodyPr>
          <a:lstStyle/>
          <a:p>
            <a:pPr algn="ctr" fontAlgn="base">
              <a:lnSpc>
                <a:spcPct val="90000"/>
              </a:lnSpc>
              <a:spcBef>
                <a:spcPct val="20000"/>
              </a:spcBef>
              <a:spcAft>
                <a:spcPct val="0"/>
              </a:spcAft>
              <a:buSzPct val="80000"/>
            </a:pPr>
            <a:endParaRPr lang="en-US" sz="2000" b="1" dirty="0">
              <a:ln>
                <a:solidFill>
                  <a:schemeClr val="bg1">
                    <a:alpha val="0"/>
                  </a:schemeClr>
                </a:solidFill>
              </a:ln>
              <a:solidFill>
                <a:srgbClr val="595959"/>
              </a:solidFill>
            </a:endParaRPr>
          </a:p>
        </p:txBody>
      </p:sp>
      <p:graphicFrame>
        <p:nvGraphicFramePr>
          <p:cNvPr id="4" name="Object 3" hidden="1"/>
          <p:cNvGraphicFramePr>
            <a:graphicFrameLocks noChangeAspect="1"/>
          </p:cNvGraphicFramePr>
          <p:nvPr>
            <p:custDataLst>
              <p:tags r:id="rId3"/>
            </p:custDataLst>
            <p:extLst>
              <p:ext uri="{D42A27DB-BD31-4B8C-83A1-F6EECF244321}">
                <p14:modId xmlns:p14="http://schemas.microsoft.com/office/powerpoint/2010/main" val="3166856803"/>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82033" name="think-cell Slide" r:id="rId20" imgW="270" imgH="270" progId="TCLayout.ActiveDocument.1">
                  <p:embed/>
                </p:oleObj>
              </mc:Choice>
              <mc:Fallback>
                <p:oleObj name="think-cell Slide" r:id="rId20" imgW="270" imgH="270" progId="TCLayout.ActiveDocument.1">
                  <p:embed/>
                  <p:pic>
                    <p:nvPicPr>
                      <p:cNvPr id="0" name=""/>
                      <p:cNvPicPr/>
                      <p:nvPr/>
                    </p:nvPicPr>
                    <p:blipFill>
                      <a:blip r:embed="rId21"/>
                      <a:stretch>
                        <a:fillRect/>
                      </a:stretch>
                    </p:blipFill>
                    <p:spPr>
                      <a:xfrm>
                        <a:off x="0" y="0"/>
                        <a:ext cx="158750" cy="158750"/>
                      </a:xfrm>
                      <a:prstGeom prst="rect">
                        <a:avLst/>
                      </a:prstGeom>
                    </p:spPr>
                  </p:pic>
                </p:oleObj>
              </mc:Fallback>
            </mc:AlternateContent>
          </a:graphicData>
        </a:graphic>
      </p:graphicFrame>
      <p:sp>
        <p:nvSpPr>
          <p:cNvPr id="22" name="Rectangle 21"/>
          <p:cNvSpPr/>
          <p:nvPr>
            <p:custDataLst>
              <p:tags r:id="rId4"/>
            </p:custDataLst>
          </p:nvPr>
        </p:nvSpPr>
        <p:spPr bwMode="auto">
          <a:xfrm>
            <a:off x="1430179" y="2710311"/>
            <a:ext cx="9326880" cy="640080"/>
          </a:xfrm>
          <a:prstGeom prst="rect">
            <a:avLst/>
          </a:prstGeom>
          <a:solidFill>
            <a:schemeClr val="accent4"/>
          </a:solidFill>
          <a:ln w="952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err="1" smtClean="0">
                <a:ln>
                  <a:solidFill>
                    <a:schemeClr val="bg1">
                      <a:alpha val="0"/>
                    </a:schemeClr>
                  </a:solidFill>
                </a:ln>
                <a:solidFill>
                  <a:schemeClr val="bg1"/>
                </a:solidFill>
              </a:rPr>
              <a:t>MapReduce</a:t>
            </a:r>
            <a:r>
              <a:rPr lang="en-US" dirty="0" smtClean="0">
                <a:ln>
                  <a:solidFill>
                    <a:schemeClr val="bg1">
                      <a:alpha val="0"/>
                    </a:schemeClr>
                  </a:solidFill>
                </a:ln>
                <a:solidFill>
                  <a:schemeClr val="bg1"/>
                </a:solidFill>
              </a:rPr>
              <a:t> </a:t>
            </a:r>
            <a:r>
              <a:rPr lang="en-US" dirty="0">
                <a:ln>
                  <a:solidFill>
                    <a:schemeClr val="bg1">
                      <a:alpha val="0"/>
                    </a:schemeClr>
                  </a:solidFill>
                </a:ln>
                <a:solidFill>
                  <a:schemeClr val="bg1"/>
                </a:solidFill>
              </a:rPr>
              <a:t>(Job Scheduling/ Execution System)</a:t>
            </a:r>
          </a:p>
        </p:txBody>
      </p:sp>
      <p:sp>
        <p:nvSpPr>
          <p:cNvPr id="23" name="Rectangle 22"/>
          <p:cNvSpPr/>
          <p:nvPr>
            <p:custDataLst>
              <p:tags r:id="rId5"/>
            </p:custDataLst>
          </p:nvPr>
        </p:nvSpPr>
        <p:spPr bwMode="auto">
          <a:xfrm>
            <a:off x="5362892" y="3350391"/>
            <a:ext cx="5394960" cy="640080"/>
          </a:xfrm>
          <a:prstGeom prst="rect">
            <a:avLst/>
          </a:prstGeom>
          <a:solidFill>
            <a:schemeClr val="accent4"/>
          </a:solidFill>
          <a:ln w="952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ln>
                <a:solidFill>
                  <a:schemeClr val="bg1">
                    <a:alpha val="0"/>
                  </a:schemeClr>
                </a:solidFill>
              </a:ln>
              <a:solidFill>
                <a:schemeClr val="bg1"/>
              </a:solidFill>
            </a:endParaRPr>
          </a:p>
        </p:txBody>
      </p:sp>
      <p:sp>
        <p:nvSpPr>
          <p:cNvPr id="2" name="Title 1"/>
          <p:cNvSpPr>
            <a:spLocks noGrp="1"/>
          </p:cNvSpPr>
          <p:nvPr>
            <p:ph type="title"/>
            <p:custDataLst>
              <p:tags r:id="rId6"/>
            </p:custDataLst>
          </p:nvPr>
        </p:nvSpPr>
        <p:spPr/>
        <p:txBody>
          <a:bodyPr/>
          <a:lstStyle/>
          <a:p>
            <a:r>
              <a:rPr lang="en-US" dirty="0" smtClean="0"/>
              <a:t>The Hadoop Ecosystem</a:t>
            </a:r>
            <a:endParaRPr lang="en-US" dirty="0"/>
          </a:p>
        </p:txBody>
      </p:sp>
      <p:sp>
        <p:nvSpPr>
          <p:cNvPr id="5" name="Rectangle 4"/>
          <p:cNvSpPr/>
          <p:nvPr>
            <p:custDataLst>
              <p:tags r:id="rId7"/>
            </p:custDataLst>
          </p:nvPr>
        </p:nvSpPr>
        <p:spPr bwMode="auto">
          <a:xfrm>
            <a:off x="10936605" y="2070231"/>
            <a:ext cx="731520" cy="329184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vert270"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a:ln>
                  <a:solidFill>
                    <a:schemeClr val="bg1">
                      <a:alpha val="0"/>
                    </a:schemeClr>
                  </a:solidFill>
                </a:ln>
                <a:gradFill>
                  <a:gsLst>
                    <a:gs pos="0">
                      <a:srgbClr val="FFFFFF"/>
                    </a:gs>
                    <a:gs pos="100000">
                      <a:srgbClr val="FFFFFF"/>
                    </a:gs>
                  </a:gsLst>
                  <a:lin ang="5400000" scaled="0"/>
                </a:gradFill>
              </a:rPr>
              <a:t>Avro (Serialization)</a:t>
            </a:r>
          </a:p>
        </p:txBody>
      </p:sp>
      <p:sp>
        <p:nvSpPr>
          <p:cNvPr id="19" name="Rectangle 18"/>
          <p:cNvSpPr/>
          <p:nvPr>
            <p:custDataLst>
              <p:tags r:id="rId8"/>
            </p:custDataLst>
          </p:nvPr>
        </p:nvSpPr>
        <p:spPr bwMode="auto">
          <a:xfrm>
            <a:off x="519112" y="2070231"/>
            <a:ext cx="731520" cy="329184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vert270" wrap="square" lIns="91436" tIns="45718" rIns="91436" bIns="45718" numCol="1" rtlCol="0" anchor="ctr" anchorCtr="0" compatLnSpc="1">
            <a:prstTxWarp prst="textNoShape">
              <a:avLst/>
            </a:prstTxWarp>
          </a:bodyPr>
          <a:lstStyle/>
          <a:p>
            <a:pPr algn="ctr" defTabSz="914099" fontAlgn="base">
              <a:lnSpc>
                <a:spcPct val="80000"/>
              </a:lnSpc>
              <a:spcBef>
                <a:spcPct val="0"/>
              </a:spcBef>
              <a:spcAft>
                <a:spcPct val="0"/>
              </a:spcAft>
            </a:pPr>
            <a:r>
              <a:rPr lang="en-US" dirty="0" err="1" smtClean="0">
                <a:ln>
                  <a:solidFill>
                    <a:schemeClr val="bg1">
                      <a:alpha val="0"/>
                    </a:schemeClr>
                  </a:solidFill>
                </a:ln>
                <a:gradFill>
                  <a:gsLst>
                    <a:gs pos="0">
                      <a:srgbClr val="FFFFFF"/>
                    </a:gs>
                    <a:gs pos="100000">
                      <a:srgbClr val="FFFFFF"/>
                    </a:gs>
                  </a:gsLst>
                  <a:lin ang="5400000" scaled="0"/>
                </a:gradFill>
              </a:rPr>
              <a:t>Zookeepr</a:t>
            </a:r>
            <a:r>
              <a:rPr lang="en-US" dirty="0" smtClean="0">
                <a:ln>
                  <a:solidFill>
                    <a:schemeClr val="bg1">
                      <a:alpha val="0"/>
                    </a:schemeClr>
                  </a:solidFill>
                </a:ln>
                <a:gradFill>
                  <a:gsLst>
                    <a:gs pos="0">
                      <a:srgbClr val="FFFFFF"/>
                    </a:gs>
                    <a:gs pos="100000">
                      <a:srgbClr val="FFFFFF"/>
                    </a:gs>
                  </a:gsLst>
                  <a:lin ang="5400000" scaled="0"/>
                </a:gradFill>
              </a:rPr>
              <a:t> (Coordination)</a:t>
            </a:r>
            <a:endParaRPr lang="en-US" dirty="0">
              <a:ln>
                <a:solidFill>
                  <a:schemeClr val="bg1">
                    <a:alpha val="0"/>
                  </a:schemeClr>
                </a:solidFill>
              </a:ln>
              <a:gradFill>
                <a:gsLst>
                  <a:gs pos="0">
                    <a:srgbClr val="FFFFFF"/>
                  </a:gs>
                  <a:gs pos="100000">
                    <a:srgbClr val="FFFFFF"/>
                  </a:gs>
                </a:gsLst>
                <a:lin ang="5400000" scaled="0"/>
              </a:gradFill>
            </a:endParaRPr>
          </a:p>
        </p:txBody>
      </p:sp>
      <p:sp>
        <p:nvSpPr>
          <p:cNvPr id="3" name="Rectangle 2"/>
          <p:cNvSpPr/>
          <p:nvPr>
            <p:custDataLst>
              <p:tags r:id="rId9"/>
            </p:custDataLst>
          </p:nvPr>
        </p:nvSpPr>
        <p:spPr bwMode="auto">
          <a:xfrm>
            <a:off x="1430179" y="1419543"/>
            <a:ext cx="3017520" cy="548640"/>
          </a:xfrm>
          <a:prstGeom prst="rect">
            <a:avLst/>
          </a:prstGeom>
          <a:solidFill>
            <a:schemeClr val="bg1"/>
          </a:solidFill>
          <a:ln w="19050">
            <a:solidFill>
              <a:schemeClr val="accent2"/>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a:ln>
                  <a:solidFill>
                    <a:schemeClr val="bg1">
                      <a:alpha val="0"/>
                    </a:schemeClr>
                  </a:solidFill>
                </a:ln>
                <a:solidFill>
                  <a:srgbClr val="595959"/>
                </a:solidFill>
              </a:rPr>
              <a:t>ETL Tools</a:t>
            </a:r>
          </a:p>
        </p:txBody>
      </p:sp>
      <p:sp>
        <p:nvSpPr>
          <p:cNvPr id="9" name="Rectangle 8"/>
          <p:cNvSpPr/>
          <p:nvPr>
            <p:custDataLst>
              <p:tags r:id="rId10"/>
            </p:custDataLst>
          </p:nvPr>
        </p:nvSpPr>
        <p:spPr bwMode="auto">
          <a:xfrm>
            <a:off x="4584859" y="1419543"/>
            <a:ext cx="3017520" cy="548640"/>
          </a:xfrm>
          <a:prstGeom prst="rect">
            <a:avLst/>
          </a:prstGeom>
          <a:solidFill>
            <a:schemeClr val="bg1"/>
          </a:solidFill>
          <a:ln w="19050">
            <a:solidFill>
              <a:schemeClr val="accent2"/>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a:ln>
                  <a:solidFill>
                    <a:schemeClr val="bg1">
                      <a:alpha val="0"/>
                    </a:schemeClr>
                  </a:solidFill>
                </a:ln>
                <a:solidFill>
                  <a:srgbClr val="595959"/>
                </a:solidFill>
              </a:rPr>
              <a:t>BI Reporting</a:t>
            </a:r>
          </a:p>
        </p:txBody>
      </p:sp>
      <p:sp>
        <p:nvSpPr>
          <p:cNvPr id="10" name="Rectangle 9"/>
          <p:cNvSpPr/>
          <p:nvPr>
            <p:custDataLst>
              <p:tags r:id="rId11"/>
            </p:custDataLst>
          </p:nvPr>
        </p:nvSpPr>
        <p:spPr bwMode="auto">
          <a:xfrm>
            <a:off x="7739539" y="1419543"/>
            <a:ext cx="3017520" cy="548640"/>
          </a:xfrm>
          <a:prstGeom prst="rect">
            <a:avLst/>
          </a:prstGeom>
          <a:solidFill>
            <a:schemeClr val="bg1"/>
          </a:solidFill>
          <a:ln w="19050">
            <a:solidFill>
              <a:schemeClr val="accent2"/>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a:ln>
                  <a:solidFill>
                    <a:schemeClr val="bg1">
                      <a:alpha val="0"/>
                    </a:schemeClr>
                  </a:solidFill>
                </a:ln>
                <a:solidFill>
                  <a:srgbClr val="595959"/>
                </a:solidFill>
              </a:rPr>
              <a:t>RDBMS</a:t>
            </a:r>
          </a:p>
        </p:txBody>
      </p:sp>
      <p:sp>
        <p:nvSpPr>
          <p:cNvPr id="11" name="Rectangle 10"/>
          <p:cNvSpPr/>
          <p:nvPr>
            <p:custDataLst>
              <p:tags r:id="rId12"/>
            </p:custDataLst>
          </p:nvPr>
        </p:nvSpPr>
        <p:spPr bwMode="auto">
          <a:xfrm>
            <a:off x="1430179" y="2070231"/>
            <a:ext cx="3017520" cy="548640"/>
          </a:xfrm>
          <a:prstGeom prst="rect">
            <a:avLst/>
          </a:prstGeom>
          <a:solidFill>
            <a:schemeClr val="accent2"/>
          </a:solidFill>
          <a:ln w="952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a:ln>
                  <a:solidFill>
                    <a:schemeClr val="bg1">
                      <a:alpha val="0"/>
                    </a:schemeClr>
                  </a:solidFill>
                </a:ln>
                <a:solidFill>
                  <a:schemeClr val="bg1"/>
                </a:solidFill>
              </a:rPr>
              <a:t>Pig (Data Flow)</a:t>
            </a:r>
          </a:p>
        </p:txBody>
      </p:sp>
      <p:sp>
        <p:nvSpPr>
          <p:cNvPr id="12" name="Rectangle 11"/>
          <p:cNvSpPr/>
          <p:nvPr>
            <p:custDataLst>
              <p:tags r:id="rId13"/>
            </p:custDataLst>
          </p:nvPr>
        </p:nvSpPr>
        <p:spPr bwMode="auto">
          <a:xfrm>
            <a:off x="4584859" y="2070231"/>
            <a:ext cx="3017520" cy="548640"/>
          </a:xfrm>
          <a:prstGeom prst="rect">
            <a:avLst/>
          </a:prstGeom>
          <a:solidFill>
            <a:schemeClr val="accent2"/>
          </a:solidFill>
          <a:ln w="952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a:ln>
                  <a:solidFill>
                    <a:schemeClr val="bg1">
                      <a:alpha val="0"/>
                    </a:schemeClr>
                  </a:solidFill>
                </a:ln>
                <a:solidFill>
                  <a:schemeClr val="bg1"/>
                </a:solidFill>
              </a:rPr>
              <a:t>Hive (SQL)</a:t>
            </a:r>
          </a:p>
        </p:txBody>
      </p:sp>
      <p:sp>
        <p:nvSpPr>
          <p:cNvPr id="13" name="Rectangle 12"/>
          <p:cNvSpPr/>
          <p:nvPr>
            <p:custDataLst>
              <p:tags r:id="rId14"/>
            </p:custDataLst>
          </p:nvPr>
        </p:nvSpPr>
        <p:spPr bwMode="auto">
          <a:xfrm>
            <a:off x="7739539" y="2070231"/>
            <a:ext cx="3017520" cy="548640"/>
          </a:xfrm>
          <a:prstGeom prst="rect">
            <a:avLst/>
          </a:prstGeom>
          <a:solidFill>
            <a:schemeClr val="accent2"/>
          </a:solidFill>
          <a:ln w="952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err="1">
                <a:ln>
                  <a:solidFill>
                    <a:schemeClr val="bg1">
                      <a:alpha val="0"/>
                    </a:schemeClr>
                  </a:solidFill>
                </a:ln>
                <a:solidFill>
                  <a:schemeClr val="bg1"/>
                </a:solidFill>
              </a:rPr>
              <a:t>Sqoop</a:t>
            </a:r>
            <a:endParaRPr lang="en-US" dirty="0">
              <a:ln>
                <a:solidFill>
                  <a:schemeClr val="bg1">
                    <a:alpha val="0"/>
                  </a:schemeClr>
                </a:solidFill>
              </a:ln>
              <a:solidFill>
                <a:schemeClr val="bg1"/>
              </a:solidFill>
            </a:endParaRPr>
          </a:p>
        </p:txBody>
      </p:sp>
      <p:sp>
        <p:nvSpPr>
          <p:cNvPr id="16" name="Rectangle 15"/>
          <p:cNvSpPr/>
          <p:nvPr>
            <p:custDataLst>
              <p:tags r:id="rId15"/>
            </p:custDataLst>
          </p:nvPr>
        </p:nvSpPr>
        <p:spPr bwMode="auto">
          <a:xfrm>
            <a:off x="1430179" y="4081911"/>
            <a:ext cx="9326880" cy="128016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a:ln>
                  <a:solidFill>
                    <a:schemeClr val="bg1">
                      <a:alpha val="0"/>
                    </a:schemeClr>
                  </a:solidFill>
                </a:ln>
                <a:gradFill>
                  <a:gsLst>
                    <a:gs pos="0">
                      <a:srgbClr val="FFFFFF"/>
                    </a:gs>
                    <a:gs pos="100000">
                      <a:srgbClr val="FFFFFF"/>
                    </a:gs>
                  </a:gsLst>
                  <a:lin ang="5400000" scaled="0"/>
                </a:gradFill>
              </a:rPr>
              <a:t>HDFS</a:t>
            </a:r>
            <a:br>
              <a:rPr lang="en-US" dirty="0">
                <a:ln>
                  <a:solidFill>
                    <a:schemeClr val="bg1">
                      <a:alpha val="0"/>
                    </a:schemeClr>
                  </a:solidFill>
                </a:ln>
                <a:gradFill>
                  <a:gsLst>
                    <a:gs pos="0">
                      <a:srgbClr val="FFFFFF"/>
                    </a:gs>
                    <a:gs pos="100000">
                      <a:srgbClr val="FFFFFF"/>
                    </a:gs>
                  </a:gsLst>
                  <a:lin ang="5400000" scaled="0"/>
                </a:gradFill>
              </a:rPr>
            </a:br>
            <a:r>
              <a:rPr lang="en-US" dirty="0">
                <a:ln>
                  <a:solidFill>
                    <a:schemeClr val="bg1">
                      <a:alpha val="0"/>
                    </a:schemeClr>
                  </a:solidFill>
                </a:ln>
                <a:gradFill>
                  <a:gsLst>
                    <a:gs pos="0">
                      <a:srgbClr val="FFFFFF"/>
                    </a:gs>
                    <a:gs pos="100000">
                      <a:srgbClr val="FFFFFF"/>
                    </a:gs>
                  </a:gsLst>
                  <a:lin ang="5400000" scaled="0"/>
                </a:gradFill>
              </a:rPr>
              <a:t>(Hadoop Distributed File System)</a:t>
            </a:r>
          </a:p>
        </p:txBody>
      </p:sp>
      <p:sp>
        <p:nvSpPr>
          <p:cNvPr id="15" name="Rectangle 14"/>
          <p:cNvSpPr/>
          <p:nvPr>
            <p:custDataLst>
              <p:tags r:id="rId16"/>
            </p:custDataLst>
          </p:nvPr>
        </p:nvSpPr>
        <p:spPr bwMode="auto">
          <a:xfrm>
            <a:off x="1430179" y="3441831"/>
            <a:ext cx="3840480" cy="548640"/>
          </a:xfrm>
          <a:prstGeom prst="rect">
            <a:avLst/>
          </a:prstGeom>
          <a:solidFill>
            <a:schemeClr val="accent2"/>
          </a:solidFill>
          <a:ln w="952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err="1" smtClean="0">
                <a:ln>
                  <a:solidFill>
                    <a:schemeClr val="bg1">
                      <a:alpha val="0"/>
                    </a:schemeClr>
                  </a:solidFill>
                </a:ln>
                <a:solidFill>
                  <a:schemeClr val="bg1"/>
                </a:solidFill>
              </a:rPr>
              <a:t>Hbase</a:t>
            </a:r>
            <a:r>
              <a:rPr lang="en-US" dirty="0" smtClean="0">
                <a:ln>
                  <a:solidFill>
                    <a:schemeClr val="bg1">
                      <a:alpha val="0"/>
                    </a:schemeClr>
                  </a:solidFill>
                </a:ln>
                <a:solidFill>
                  <a:schemeClr val="bg1"/>
                </a:solidFill>
              </a:rPr>
              <a:t> (Column DB)</a:t>
            </a:r>
          </a:p>
        </p:txBody>
      </p:sp>
      <p:sp>
        <p:nvSpPr>
          <p:cNvPr id="21" name="TextBox 20"/>
          <p:cNvSpPr txBox="1"/>
          <p:nvPr>
            <p:custDataLst>
              <p:tags r:id="rId17"/>
            </p:custDataLst>
          </p:nvPr>
        </p:nvSpPr>
        <p:spPr>
          <a:xfrm>
            <a:off x="517525" y="6063625"/>
            <a:ext cx="3627596" cy="184666"/>
          </a:xfrm>
          <a:prstGeom prst="rect">
            <a:avLst/>
          </a:prstGeom>
          <a:noFill/>
        </p:spPr>
        <p:txBody>
          <a:bodyPr wrap="none" lIns="0" tIns="0" rIns="0" bIns="0" rtlCol="0" anchor="b" anchorCtr="0">
            <a:spAutoFit/>
          </a:bodyPr>
          <a:lstStyle/>
          <a:p>
            <a:pPr lvl="0" defTabSz="914400">
              <a:defRPr/>
            </a:pPr>
            <a:r>
              <a:rPr lang="en-US" sz="1200" kern="0" dirty="0">
                <a:ln>
                  <a:solidFill>
                    <a:schemeClr val="bg1">
                      <a:alpha val="0"/>
                    </a:schemeClr>
                  </a:solidFill>
                </a:ln>
                <a:solidFill>
                  <a:srgbClr val="595959"/>
                </a:solidFill>
              </a:rPr>
              <a:t>Reference: Tom White’s Hadoop: The Definitive Guide</a:t>
            </a:r>
          </a:p>
        </p:txBody>
      </p:sp>
      <p:pic>
        <p:nvPicPr>
          <p:cNvPr id="24" name="Picture 21" descr="C:\Users\Justin\Desktop\_Work_in_Progress\_MS\1444\hadoop.png"/>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8486300" y="4802977"/>
            <a:ext cx="2137250" cy="16029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7825594"/>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sz="8000" dirty="0" smtClean="0"/>
              <a:t>Microsoft and Hadoop</a:t>
            </a:r>
            <a:endParaRPr lang="en-US" sz="4400" dirty="0"/>
          </a:p>
        </p:txBody>
      </p:sp>
    </p:spTree>
    <p:extLst>
      <p:ext uri="{BB962C8B-B14F-4D97-AF65-F5344CB8AC3E}">
        <p14:creationId xmlns:p14="http://schemas.microsoft.com/office/powerpoint/2010/main" val="556726229"/>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2"/>
            </p:custDataLst>
            <p:extLst>
              <p:ext uri="{D42A27DB-BD31-4B8C-83A1-F6EECF244321}">
                <p14:modId xmlns:p14="http://schemas.microsoft.com/office/powerpoint/2010/main" val="4321958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85104" name="think-cell Slide" r:id="rId12" imgW="270" imgH="270" progId="TCLayout.ActiveDocument.1">
                  <p:embed/>
                </p:oleObj>
              </mc:Choice>
              <mc:Fallback>
                <p:oleObj name="think-cell Slide" r:id="rId12" imgW="270" imgH="270" progId="TCLayout.ActiveDocument.1">
                  <p:embed/>
                  <p:pic>
                    <p:nvPicPr>
                      <p:cNvPr id="0" name=""/>
                      <p:cNvPicPr/>
                      <p:nvPr/>
                    </p:nvPicPr>
                    <p:blipFill>
                      <a:blip r:embed="rId13"/>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p:custDataLst>
              <p:tags r:id="rId3"/>
            </p:custDataLst>
          </p:nvPr>
        </p:nvSpPr>
        <p:spPr/>
        <p:txBody>
          <a:bodyPr/>
          <a:lstStyle/>
          <a:p>
            <a:r>
              <a:rPr lang="en-US" dirty="0"/>
              <a:t>Detailed </a:t>
            </a:r>
            <a:r>
              <a:rPr lang="en-US" dirty="0" smtClean="0"/>
              <a:t>Offerings</a:t>
            </a:r>
            <a:endParaRPr lang="en-US" dirty="0"/>
          </a:p>
        </p:txBody>
      </p:sp>
      <p:sp>
        <p:nvSpPr>
          <p:cNvPr id="11" name="Rectangle 10"/>
          <p:cNvSpPr/>
          <p:nvPr>
            <p:custDataLst>
              <p:tags r:id="rId4"/>
            </p:custDataLst>
          </p:nvPr>
        </p:nvSpPr>
        <p:spPr bwMode="auto">
          <a:xfrm>
            <a:off x="3730625" y="1420814"/>
            <a:ext cx="7865336" cy="146304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45720" rIns="91404" bIns="45703" numCol="1" spcCol="0" rtlCol="0" anchor="ctr" anchorCtr="0" compatLnSpc="1">
            <a:prstTxWarp prst="textNoShape">
              <a:avLst/>
            </a:prstTxWarp>
          </a:bodyPr>
          <a:lstStyle/>
          <a:p>
            <a:pPr defTabSz="913788" fontAlgn="base">
              <a:spcBef>
                <a:spcPts val="600"/>
              </a:spcBef>
              <a:spcAft>
                <a:spcPct val="0"/>
              </a:spcAft>
            </a:pPr>
            <a:r>
              <a:rPr lang="en-US" dirty="0">
                <a:ln>
                  <a:solidFill>
                    <a:schemeClr val="bg1">
                      <a:alpha val="0"/>
                    </a:schemeClr>
                  </a:solidFill>
                </a:ln>
                <a:solidFill>
                  <a:srgbClr val="595959"/>
                </a:solidFill>
              </a:rPr>
              <a:t>Hive ODBC Driver &amp; Hive Add-in for Excel</a:t>
            </a:r>
          </a:p>
          <a:p>
            <a:pPr defTabSz="913788" fontAlgn="base">
              <a:spcBef>
                <a:spcPts val="600"/>
              </a:spcBef>
              <a:spcAft>
                <a:spcPct val="0"/>
              </a:spcAft>
            </a:pPr>
            <a:r>
              <a:rPr lang="en-US" dirty="0">
                <a:ln>
                  <a:solidFill>
                    <a:schemeClr val="bg1">
                      <a:alpha val="0"/>
                    </a:schemeClr>
                  </a:solidFill>
                </a:ln>
                <a:solidFill>
                  <a:srgbClr val="595959"/>
                </a:solidFill>
              </a:rPr>
              <a:t>Integration with Microsoft </a:t>
            </a:r>
            <a:r>
              <a:rPr lang="en-US" dirty="0" err="1">
                <a:ln>
                  <a:solidFill>
                    <a:schemeClr val="bg1">
                      <a:alpha val="0"/>
                    </a:schemeClr>
                  </a:solidFill>
                </a:ln>
                <a:solidFill>
                  <a:srgbClr val="595959"/>
                </a:solidFill>
              </a:rPr>
              <a:t>PowerPivot</a:t>
            </a:r>
            <a:endParaRPr lang="en-US" dirty="0">
              <a:ln>
                <a:solidFill>
                  <a:schemeClr val="bg1">
                    <a:alpha val="0"/>
                  </a:schemeClr>
                </a:solidFill>
              </a:ln>
              <a:solidFill>
                <a:srgbClr val="595959"/>
              </a:solidFill>
            </a:endParaRPr>
          </a:p>
        </p:txBody>
      </p:sp>
      <p:sp>
        <p:nvSpPr>
          <p:cNvPr id="13" name="Rectangle 12"/>
          <p:cNvSpPr/>
          <p:nvPr>
            <p:custDataLst>
              <p:tags r:id="rId5"/>
            </p:custDataLst>
          </p:nvPr>
        </p:nvSpPr>
        <p:spPr bwMode="auto">
          <a:xfrm>
            <a:off x="3730625" y="3103087"/>
            <a:ext cx="7866289" cy="146304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45720" rIns="91404" bIns="45703" numCol="1" spcCol="0" rtlCol="0" anchor="ctr" anchorCtr="0" compatLnSpc="1">
            <a:prstTxWarp prst="textNoShape">
              <a:avLst/>
            </a:prstTxWarp>
          </a:bodyPr>
          <a:lstStyle/>
          <a:p>
            <a:pPr defTabSz="913788" fontAlgn="base">
              <a:spcBef>
                <a:spcPts val="600"/>
              </a:spcBef>
              <a:spcAft>
                <a:spcPct val="0"/>
              </a:spcAft>
            </a:pPr>
            <a:r>
              <a:rPr lang="en-US" dirty="0">
                <a:ln>
                  <a:solidFill>
                    <a:schemeClr val="bg1">
                      <a:alpha val="0"/>
                    </a:schemeClr>
                  </a:solidFill>
                </a:ln>
                <a:solidFill>
                  <a:srgbClr val="595959"/>
                </a:solidFill>
              </a:rPr>
              <a:t>Hadoop based distribution for Windows Server &amp; Azure</a:t>
            </a:r>
          </a:p>
          <a:p>
            <a:pPr defTabSz="913788" fontAlgn="base">
              <a:spcBef>
                <a:spcPts val="600"/>
              </a:spcBef>
              <a:spcAft>
                <a:spcPct val="0"/>
              </a:spcAft>
            </a:pPr>
            <a:r>
              <a:rPr lang="en-US" dirty="0">
                <a:ln>
                  <a:solidFill>
                    <a:schemeClr val="bg1">
                      <a:alpha val="0"/>
                    </a:schemeClr>
                  </a:solidFill>
                </a:ln>
                <a:solidFill>
                  <a:srgbClr val="595959"/>
                </a:solidFill>
              </a:rPr>
              <a:t>Strategic Partnership with </a:t>
            </a:r>
            <a:r>
              <a:rPr lang="en-US" dirty="0" err="1">
                <a:ln>
                  <a:solidFill>
                    <a:schemeClr val="bg1">
                      <a:alpha val="0"/>
                    </a:schemeClr>
                  </a:solidFill>
                </a:ln>
                <a:solidFill>
                  <a:srgbClr val="595959"/>
                </a:solidFill>
              </a:rPr>
              <a:t>Hortonworks</a:t>
            </a:r>
            <a:endParaRPr lang="en-US" dirty="0">
              <a:ln>
                <a:solidFill>
                  <a:schemeClr val="bg1">
                    <a:alpha val="0"/>
                  </a:schemeClr>
                </a:solidFill>
              </a:ln>
              <a:solidFill>
                <a:srgbClr val="595959"/>
              </a:solidFill>
            </a:endParaRPr>
          </a:p>
        </p:txBody>
      </p:sp>
      <p:sp>
        <p:nvSpPr>
          <p:cNvPr id="15" name="Rectangle 14"/>
          <p:cNvSpPr/>
          <p:nvPr>
            <p:custDataLst>
              <p:tags r:id="rId6"/>
            </p:custDataLst>
          </p:nvPr>
        </p:nvSpPr>
        <p:spPr bwMode="auto">
          <a:xfrm>
            <a:off x="3730625" y="4785359"/>
            <a:ext cx="7866289" cy="146304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45720" rIns="91404" bIns="45703" numCol="1" spcCol="0" rtlCol="0" anchor="ctr" anchorCtr="0" compatLnSpc="1">
            <a:prstTxWarp prst="textNoShape">
              <a:avLst/>
            </a:prstTxWarp>
          </a:bodyPr>
          <a:lstStyle/>
          <a:p>
            <a:pPr defTabSz="913788" fontAlgn="base">
              <a:spcBef>
                <a:spcPts val="600"/>
              </a:spcBef>
              <a:spcAft>
                <a:spcPct val="0"/>
              </a:spcAft>
            </a:pPr>
            <a:r>
              <a:rPr lang="en-US" dirty="0">
                <a:ln>
                  <a:solidFill>
                    <a:schemeClr val="bg1">
                      <a:alpha val="0"/>
                    </a:schemeClr>
                  </a:solidFill>
                </a:ln>
                <a:solidFill>
                  <a:srgbClr val="595959"/>
                </a:solidFill>
              </a:rPr>
              <a:t>JavaScript framework for Hadoop</a:t>
            </a:r>
          </a:p>
          <a:p>
            <a:pPr defTabSz="913788" fontAlgn="base">
              <a:spcBef>
                <a:spcPts val="600"/>
              </a:spcBef>
              <a:spcAft>
                <a:spcPct val="0"/>
              </a:spcAft>
            </a:pPr>
            <a:r>
              <a:rPr lang="en-US" dirty="0">
                <a:ln>
                  <a:solidFill>
                    <a:schemeClr val="bg1">
                      <a:alpha val="0"/>
                    </a:schemeClr>
                  </a:solidFill>
                </a:ln>
                <a:solidFill>
                  <a:srgbClr val="595959"/>
                </a:solidFill>
              </a:rPr>
              <a:t>RTM of Hadoop connectors for SQL Server and PDW </a:t>
            </a:r>
          </a:p>
        </p:txBody>
      </p:sp>
      <p:grpSp>
        <p:nvGrpSpPr>
          <p:cNvPr id="3" name="Group 2"/>
          <p:cNvGrpSpPr/>
          <p:nvPr/>
        </p:nvGrpSpPr>
        <p:grpSpPr>
          <a:xfrm>
            <a:off x="580571" y="1420814"/>
            <a:ext cx="3150054" cy="1463040"/>
            <a:chOff x="580571" y="1420814"/>
            <a:chExt cx="3150054" cy="1463040"/>
          </a:xfrm>
        </p:grpSpPr>
        <p:sp>
          <p:nvSpPr>
            <p:cNvPr id="12" name="Rectangle 11"/>
            <p:cNvSpPr/>
            <p:nvPr>
              <p:custDataLst>
                <p:tags r:id="rId9"/>
              </p:custDataLst>
            </p:nvPr>
          </p:nvSpPr>
          <p:spPr bwMode="auto">
            <a:xfrm>
              <a:off x="580571" y="1420814"/>
              <a:ext cx="3150054" cy="146304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371600" tIns="45718" rIns="91440" bIns="45718" numCol="1" rtlCol="0" anchor="ctr" anchorCtr="0" compatLnSpc="1">
              <a:prstTxWarp prst="textNoShape">
                <a:avLst/>
              </a:prstTxWarp>
            </a:bodyPr>
            <a:lstStyle/>
            <a:p>
              <a:pPr defTabSz="913788" fontAlgn="base">
                <a:spcBef>
                  <a:spcPct val="0"/>
                </a:spcBef>
                <a:spcAft>
                  <a:spcPct val="0"/>
                </a:spcAft>
              </a:pPr>
              <a:r>
                <a:rPr lang="en-US" dirty="0">
                  <a:ln>
                    <a:solidFill>
                      <a:schemeClr val="bg1">
                        <a:alpha val="0"/>
                      </a:schemeClr>
                    </a:solidFill>
                  </a:ln>
                  <a:solidFill>
                    <a:schemeClr val="bg1"/>
                  </a:solidFill>
                </a:rPr>
                <a:t>INSIGHTS</a:t>
              </a:r>
            </a:p>
          </p:txBody>
        </p:sp>
        <p:grpSp>
          <p:nvGrpSpPr>
            <p:cNvPr id="10" name="Group 9"/>
            <p:cNvGrpSpPr/>
            <p:nvPr/>
          </p:nvGrpSpPr>
          <p:grpSpPr bwMode="black">
            <a:xfrm>
              <a:off x="1070980" y="1678210"/>
              <a:ext cx="469491" cy="948249"/>
              <a:chOff x="2593975" y="2552700"/>
              <a:chExt cx="469901" cy="949325"/>
            </a:xfrm>
          </p:grpSpPr>
          <p:sp>
            <p:nvSpPr>
              <p:cNvPr id="17" name="Freeform 17"/>
              <p:cNvSpPr>
                <a:spLocks noEditPoints="1"/>
              </p:cNvSpPr>
              <p:nvPr/>
            </p:nvSpPr>
            <p:spPr bwMode="black">
              <a:xfrm>
                <a:off x="2593975" y="2835275"/>
                <a:ext cx="338138" cy="666750"/>
              </a:xfrm>
              <a:custGeom>
                <a:avLst/>
                <a:gdLst>
                  <a:gd name="T0" fmla="*/ 580 w 1160"/>
                  <a:gd name="T1" fmla="*/ 540 h 2287"/>
                  <a:gd name="T2" fmla="*/ 731 w 1160"/>
                  <a:gd name="T3" fmla="*/ 389 h 2287"/>
                  <a:gd name="T4" fmla="*/ 580 w 1160"/>
                  <a:gd name="T5" fmla="*/ 237 h 2287"/>
                  <a:gd name="T6" fmla="*/ 428 w 1160"/>
                  <a:gd name="T7" fmla="*/ 389 h 2287"/>
                  <a:gd name="T8" fmla="*/ 580 w 1160"/>
                  <a:gd name="T9" fmla="*/ 540 h 2287"/>
                  <a:gd name="T10" fmla="*/ 1109 w 1160"/>
                  <a:gd name="T11" fmla="*/ 22 h 2287"/>
                  <a:gd name="T12" fmla="*/ 1000 w 1160"/>
                  <a:gd name="T13" fmla="*/ 51 h 2287"/>
                  <a:gd name="T14" fmla="*/ 691 w 1160"/>
                  <a:gd name="T15" fmla="*/ 587 h 2287"/>
                  <a:gd name="T16" fmla="*/ 469 w 1160"/>
                  <a:gd name="T17" fmla="*/ 587 h 2287"/>
                  <a:gd name="T18" fmla="*/ 159 w 1160"/>
                  <a:gd name="T19" fmla="*/ 51 h 2287"/>
                  <a:gd name="T20" fmla="*/ 51 w 1160"/>
                  <a:gd name="T21" fmla="*/ 22 h 2287"/>
                  <a:gd name="T22" fmla="*/ 22 w 1160"/>
                  <a:gd name="T23" fmla="*/ 131 h 2287"/>
                  <a:gd name="T24" fmla="*/ 377 w 1160"/>
                  <a:gd name="T25" fmla="*/ 745 h 2287"/>
                  <a:gd name="T26" fmla="*/ 377 w 1160"/>
                  <a:gd name="T27" fmla="*/ 2194 h 2287"/>
                  <a:gd name="T28" fmla="*/ 470 w 1160"/>
                  <a:gd name="T29" fmla="*/ 2287 h 2287"/>
                  <a:gd name="T30" fmla="*/ 562 w 1160"/>
                  <a:gd name="T31" fmla="*/ 2194 h 2287"/>
                  <a:gd name="T32" fmla="*/ 562 w 1160"/>
                  <a:gd name="T33" fmla="*/ 1423 h 2287"/>
                  <a:gd name="T34" fmla="*/ 598 w 1160"/>
                  <a:gd name="T35" fmla="*/ 1423 h 2287"/>
                  <a:gd name="T36" fmla="*/ 598 w 1160"/>
                  <a:gd name="T37" fmla="*/ 2194 h 2287"/>
                  <a:gd name="T38" fmla="*/ 690 w 1160"/>
                  <a:gd name="T39" fmla="*/ 2287 h 2287"/>
                  <a:gd name="T40" fmla="*/ 783 w 1160"/>
                  <a:gd name="T41" fmla="*/ 2194 h 2287"/>
                  <a:gd name="T42" fmla="*/ 783 w 1160"/>
                  <a:gd name="T43" fmla="*/ 745 h 2287"/>
                  <a:gd name="T44" fmla="*/ 1138 w 1160"/>
                  <a:gd name="T45" fmla="*/ 131 h 2287"/>
                  <a:gd name="T46" fmla="*/ 1109 w 1160"/>
                  <a:gd name="T47" fmla="*/ 22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60" h="2287">
                    <a:moveTo>
                      <a:pt x="580" y="540"/>
                    </a:moveTo>
                    <a:cubicBezTo>
                      <a:pt x="664" y="540"/>
                      <a:pt x="731" y="473"/>
                      <a:pt x="731" y="389"/>
                    </a:cubicBezTo>
                    <a:cubicBezTo>
                      <a:pt x="731" y="305"/>
                      <a:pt x="664" y="237"/>
                      <a:pt x="580" y="237"/>
                    </a:cubicBezTo>
                    <a:cubicBezTo>
                      <a:pt x="496" y="237"/>
                      <a:pt x="428" y="305"/>
                      <a:pt x="428" y="389"/>
                    </a:cubicBezTo>
                    <a:cubicBezTo>
                      <a:pt x="428" y="473"/>
                      <a:pt x="496" y="540"/>
                      <a:pt x="580" y="540"/>
                    </a:cubicBezTo>
                    <a:close/>
                    <a:moveTo>
                      <a:pt x="1109" y="22"/>
                    </a:moveTo>
                    <a:cubicBezTo>
                      <a:pt x="1071" y="0"/>
                      <a:pt x="1022" y="13"/>
                      <a:pt x="1000" y="51"/>
                    </a:cubicBezTo>
                    <a:cubicBezTo>
                      <a:pt x="691" y="587"/>
                      <a:pt x="691" y="587"/>
                      <a:pt x="691" y="587"/>
                    </a:cubicBezTo>
                    <a:cubicBezTo>
                      <a:pt x="469" y="587"/>
                      <a:pt x="469" y="587"/>
                      <a:pt x="469" y="587"/>
                    </a:cubicBezTo>
                    <a:cubicBezTo>
                      <a:pt x="159" y="51"/>
                      <a:pt x="159" y="51"/>
                      <a:pt x="159" y="51"/>
                    </a:cubicBezTo>
                    <a:cubicBezTo>
                      <a:pt x="137" y="13"/>
                      <a:pt x="89" y="0"/>
                      <a:pt x="51" y="22"/>
                    </a:cubicBezTo>
                    <a:cubicBezTo>
                      <a:pt x="13" y="44"/>
                      <a:pt x="0" y="93"/>
                      <a:pt x="22" y="131"/>
                    </a:cubicBezTo>
                    <a:cubicBezTo>
                      <a:pt x="377" y="745"/>
                      <a:pt x="377" y="745"/>
                      <a:pt x="377" y="745"/>
                    </a:cubicBezTo>
                    <a:cubicBezTo>
                      <a:pt x="377" y="2194"/>
                      <a:pt x="377" y="2194"/>
                      <a:pt x="377" y="2194"/>
                    </a:cubicBezTo>
                    <a:cubicBezTo>
                      <a:pt x="377" y="2246"/>
                      <a:pt x="418" y="2287"/>
                      <a:pt x="470" y="2287"/>
                    </a:cubicBezTo>
                    <a:cubicBezTo>
                      <a:pt x="521" y="2287"/>
                      <a:pt x="562" y="2246"/>
                      <a:pt x="562" y="2194"/>
                    </a:cubicBezTo>
                    <a:cubicBezTo>
                      <a:pt x="562" y="1423"/>
                      <a:pt x="562" y="1423"/>
                      <a:pt x="562" y="1423"/>
                    </a:cubicBezTo>
                    <a:cubicBezTo>
                      <a:pt x="598" y="1423"/>
                      <a:pt x="598" y="1423"/>
                      <a:pt x="598" y="1423"/>
                    </a:cubicBezTo>
                    <a:cubicBezTo>
                      <a:pt x="598" y="2194"/>
                      <a:pt x="598" y="2194"/>
                      <a:pt x="598" y="2194"/>
                    </a:cubicBezTo>
                    <a:cubicBezTo>
                      <a:pt x="598" y="2246"/>
                      <a:pt x="639" y="2287"/>
                      <a:pt x="690" y="2287"/>
                    </a:cubicBezTo>
                    <a:cubicBezTo>
                      <a:pt x="742" y="2287"/>
                      <a:pt x="783" y="2246"/>
                      <a:pt x="783" y="2194"/>
                    </a:cubicBezTo>
                    <a:cubicBezTo>
                      <a:pt x="783" y="745"/>
                      <a:pt x="783" y="745"/>
                      <a:pt x="783" y="745"/>
                    </a:cubicBezTo>
                    <a:cubicBezTo>
                      <a:pt x="1138" y="131"/>
                      <a:pt x="1138" y="131"/>
                      <a:pt x="1138" y="131"/>
                    </a:cubicBezTo>
                    <a:cubicBezTo>
                      <a:pt x="1160" y="93"/>
                      <a:pt x="1147" y="44"/>
                      <a:pt x="1109"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8" name="Freeform 18"/>
              <p:cNvSpPr>
                <a:spLocks noEditPoints="1"/>
              </p:cNvSpPr>
              <p:nvPr/>
            </p:nvSpPr>
            <p:spPr bwMode="black">
              <a:xfrm>
                <a:off x="2649538" y="2552700"/>
                <a:ext cx="414338" cy="325438"/>
              </a:xfrm>
              <a:custGeom>
                <a:avLst/>
                <a:gdLst>
                  <a:gd name="T0" fmla="*/ 1304 w 1423"/>
                  <a:gd name="T1" fmla="*/ 301 h 1114"/>
                  <a:gd name="T2" fmla="*/ 1302 w 1423"/>
                  <a:gd name="T3" fmla="*/ 297 h 1114"/>
                  <a:gd name="T4" fmla="*/ 719 w 1423"/>
                  <a:gd name="T5" fmla="*/ 113 h 1114"/>
                  <a:gd name="T6" fmla="*/ 496 w 1423"/>
                  <a:gd name="T7" fmla="*/ 416 h 1114"/>
                  <a:gd name="T8" fmla="*/ 441 w 1423"/>
                  <a:gd name="T9" fmla="*/ 482 h 1114"/>
                  <a:gd name="T10" fmla="*/ 375 w 1423"/>
                  <a:gd name="T11" fmla="*/ 536 h 1114"/>
                  <a:gd name="T12" fmla="*/ 290 w 1423"/>
                  <a:gd name="T13" fmla="*/ 648 h 1114"/>
                  <a:gd name="T14" fmla="*/ 470 w 1423"/>
                  <a:gd name="T15" fmla="*/ 973 h 1114"/>
                  <a:gd name="T16" fmla="*/ 610 w 1423"/>
                  <a:gd name="T17" fmla="*/ 960 h 1114"/>
                  <a:gd name="T18" fmla="*/ 775 w 1423"/>
                  <a:gd name="T19" fmla="*/ 921 h 1114"/>
                  <a:gd name="T20" fmla="*/ 932 w 1423"/>
                  <a:gd name="T21" fmla="*/ 927 h 1114"/>
                  <a:gd name="T22" fmla="*/ 1151 w 1423"/>
                  <a:gd name="T23" fmla="*/ 893 h 1114"/>
                  <a:gd name="T24" fmla="*/ 1304 w 1423"/>
                  <a:gd name="T25" fmla="*/ 301 h 1114"/>
                  <a:gd name="T26" fmla="*/ 1024 w 1423"/>
                  <a:gd name="T27" fmla="*/ 311 h 1114"/>
                  <a:gd name="T28" fmla="*/ 1024 w 1423"/>
                  <a:gd name="T29" fmla="*/ 311 h 1114"/>
                  <a:gd name="T30" fmla="*/ 873 w 1423"/>
                  <a:gd name="T31" fmla="*/ 299 h 1114"/>
                  <a:gd name="T32" fmla="*/ 873 w 1423"/>
                  <a:gd name="T33" fmla="*/ 299 h 1114"/>
                  <a:gd name="T34" fmla="*/ 799 w 1423"/>
                  <a:gd name="T35" fmla="*/ 278 h 1114"/>
                  <a:gd name="T36" fmla="*/ 821 w 1423"/>
                  <a:gd name="T37" fmla="*/ 203 h 1114"/>
                  <a:gd name="T38" fmla="*/ 828 w 1423"/>
                  <a:gd name="T39" fmla="*/ 200 h 1114"/>
                  <a:gd name="T40" fmla="*/ 1101 w 1423"/>
                  <a:gd name="T41" fmla="*/ 234 h 1114"/>
                  <a:gd name="T42" fmla="*/ 1108 w 1423"/>
                  <a:gd name="T43" fmla="*/ 244 h 1114"/>
                  <a:gd name="T44" fmla="*/ 1087 w 1423"/>
                  <a:gd name="T45" fmla="*/ 318 h 1114"/>
                  <a:gd name="T46" fmla="*/ 1024 w 1423"/>
                  <a:gd name="T47" fmla="*/ 311 h 1114"/>
                  <a:gd name="T48" fmla="*/ 14 w 1423"/>
                  <a:gd name="T49" fmla="*/ 967 h 1114"/>
                  <a:gd name="T50" fmla="*/ 53 w 1423"/>
                  <a:gd name="T51" fmla="*/ 1037 h 1114"/>
                  <a:gd name="T52" fmla="*/ 115 w 1423"/>
                  <a:gd name="T53" fmla="*/ 1064 h 1114"/>
                  <a:gd name="T54" fmla="*/ 24 w 1423"/>
                  <a:gd name="T55" fmla="*/ 900 h 1114"/>
                  <a:gd name="T56" fmla="*/ 14 w 1423"/>
                  <a:gd name="T57" fmla="*/ 967 h 1114"/>
                  <a:gd name="T58" fmla="*/ 400 w 1423"/>
                  <a:gd name="T59" fmla="*/ 959 h 1114"/>
                  <a:gd name="T60" fmla="*/ 265 w 1423"/>
                  <a:gd name="T61" fmla="*/ 714 h 1114"/>
                  <a:gd name="T62" fmla="*/ 190 w 1423"/>
                  <a:gd name="T63" fmla="*/ 686 h 1114"/>
                  <a:gd name="T64" fmla="*/ 175 w 1423"/>
                  <a:gd name="T65" fmla="*/ 764 h 1114"/>
                  <a:gd name="T66" fmla="*/ 310 w 1423"/>
                  <a:gd name="T67" fmla="*/ 1008 h 1114"/>
                  <a:gd name="T68" fmla="*/ 385 w 1423"/>
                  <a:gd name="T69" fmla="*/ 1037 h 1114"/>
                  <a:gd name="T70" fmla="*/ 400 w 1423"/>
                  <a:gd name="T71" fmla="*/ 959 h 1114"/>
                  <a:gd name="T72" fmla="*/ 266 w 1423"/>
                  <a:gd name="T73" fmla="*/ 1026 h 1114"/>
                  <a:gd name="T74" fmla="*/ 136 w 1423"/>
                  <a:gd name="T75" fmla="*/ 792 h 1114"/>
                  <a:gd name="T76" fmla="*/ 65 w 1423"/>
                  <a:gd name="T77" fmla="*/ 764 h 1114"/>
                  <a:gd name="T78" fmla="*/ 50 w 1423"/>
                  <a:gd name="T79" fmla="*/ 840 h 1114"/>
                  <a:gd name="T80" fmla="*/ 180 w 1423"/>
                  <a:gd name="T81" fmla="*/ 1074 h 1114"/>
                  <a:gd name="T82" fmla="*/ 251 w 1423"/>
                  <a:gd name="T83" fmla="*/ 1101 h 1114"/>
                  <a:gd name="T84" fmla="*/ 266 w 1423"/>
                  <a:gd name="T85" fmla="*/ 1026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23" h="1114">
                    <a:moveTo>
                      <a:pt x="1304" y="301"/>
                    </a:moveTo>
                    <a:cubicBezTo>
                      <a:pt x="1303" y="298"/>
                      <a:pt x="1304" y="300"/>
                      <a:pt x="1302" y="297"/>
                    </a:cubicBezTo>
                    <a:cubicBezTo>
                      <a:pt x="1184" y="83"/>
                      <a:pt x="922" y="0"/>
                      <a:pt x="719" y="113"/>
                    </a:cubicBezTo>
                    <a:cubicBezTo>
                      <a:pt x="602" y="177"/>
                      <a:pt x="570" y="311"/>
                      <a:pt x="496" y="416"/>
                    </a:cubicBezTo>
                    <a:cubicBezTo>
                      <a:pt x="476" y="444"/>
                      <a:pt x="458" y="465"/>
                      <a:pt x="441" y="482"/>
                    </a:cubicBezTo>
                    <a:cubicBezTo>
                      <a:pt x="418" y="504"/>
                      <a:pt x="397" y="520"/>
                      <a:pt x="375" y="536"/>
                    </a:cubicBezTo>
                    <a:cubicBezTo>
                      <a:pt x="334" y="566"/>
                      <a:pt x="296" y="593"/>
                      <a:pt x="290" y="648"/>
                    </a:cubicBezTo>
                    <a:cubicBezTo>
                      <a:pt x="470" y="973"/>
                      <a:pt x="470" y="973"/>
                      <a:pt x="470" y="973"/>
                    </a:cubicBezTo>
                    <a:cubicBezTo>
                      <a:pt x="519" y="997"/>
                      <a:pt x="563" y="978"/>
                      <a:pt x="610" y="960"/>
                    </a:cubicBezTo>
                    <a:cubicBezTo>
                      <a:pt x="654" y="943"/>
                      <a:pt x="697" y="925"/>
                      <a:pt x="775" y="921"/>
                    </a:cubicBezTo>
                    <a:cubicBezTo>
                      <a:pt x="827" y="918"/>
                      <a:pt x="880" y="924"/>
                      <a:pt x="932" y="927"/>
                    </a:cubicBezTo>
                    <a:cubicBezTo>
                      <a:pt x="1008" y="932"/>
                      <a:pt x="1082" y="931"/>
                      <a:pt x="1151" y="893"/>
                    </a:cubicBezTo>
                    <a:cubicBezTo>
                      <a:pt x="1354" y="780"/>
                      <a:pt x="1423" y="515"/>
                      <a:pt x="1304" y="301"/>
                    </a:cubicBezTo>
                    <a:close/>
                    <a:moveTo>
                      <a:pt x="1024" y="311"/>
                    </a:moveTo>
                    <a:cubicBezTo>
                      <a:pt x="1024" y="311"/>
                      <a:pt x="1024" y="311"/>
                      <a:pt x="1024" y="311"/>
                    </a:cubicBezTo>
                    <a:cubicBezTo>
                      <a:pt x="983" y="270"/>
                      <a:pt x="917" y="279"/>
                      <a:pt x="873" y="299"/>
                    </a:cubicBezTo>
                    <a:cubicBezTo>
                      <a:pt x="873" y="299"/>
                      <a:pt x="873" y="299"/>
                      <a:pt x="873" y="299"/>
                    </a:cubicBezTo>
                    <a:cubicBezTo>
                      <a:pt x="847" y="313"/>
                      <a:pt x="814" y="304"/>
                      <a:pt x="799" y="278"/>
                    </a:cubicBezTo>
                    <a:cubicBezTo>
                      <a:pt x="785" y="251"/>
                      <a:pt x="794" y="218"/>
                      <a:pt x="821" y="203"/>
                    </a:cubicBezTo>
                    <a:cubicBezTo>
                      <a:pt x="823" y="202"/>
                      <a:pt x="828" y="200"/>
                      <a:pt x="828" y="200"/>
                    </a:cubicBezTo>
                    <a:cubicBezTo>
                      <a:pt x="927" y="155"/>
                      <a:pt x="1035" y="168"/>
                      <a:pt x="1101" y="234"/>
                    </a:cubicBezTo>
                    <a:cubicBezTo>
                      <a:pt x="1101" y="234"/>
                      <a:pt x="1106" y="240"/>
                      <a:pt x="1108" y="244"/>
                    </a:cubicBezTo>
                    <a:cubicBezTo>
                      <a:pt x="1122" y="270"/>
                      <a:pt x="1113" y="303"/>
                      <a:pt x="1087" y="318"/>
                    </a:cubicBezTo>
                    <a:cubicBezTo>
                      <a:pt x="1066" y="329"/>
                      <a:pt x="1041" y="326"/>
                      <a:pt x="1024" y="311"/>
                    </a:cubicBezTo>
                    <a:close/>
                    <a:moveTo>
                      <a:pt x="14" y="967"/>
                    </a:moveTo>
                    <a:cubicBezTo>
                      <a:pt x="53" y="1037"/>
                      <a:pt x="53" y="1037"/>
                      <a:pt x="53" y="1037"/>
                    </a:cubicBezTo>
                    <a:cubicBezTo>
                      <a:pt x="67" y="1062"/>
                      <a:pt x="94" y="1074"/>
                      <a:pt x="115" y="1064"/>
                    </a:cubicBezTo>
                    <a:cubicBezTo>
                      <a:pt x="24" y="900"/>
                      <a:pt x="24" y="900"/>
                      <a:pt x="24" y="900"/>
                    </a:cubicBezTo>
                    <a:cubicBezTo>
                      <a:pt x="5" y="912"/>
                      <a:pt x="0" y="941"/>
                      <a:pt x="14" y="967"/>
                    </a:cubicBezTo>
                    <a:close/>
                    <a:moveTo>
                      <a:pt x="400" y="959"/>
                    </a:moveTo>
                    <a:cubicBezTo>
                      <a:pt x="265" y="714"/>
                      <a:pt x="265" y="714"/>
                      <a:pt x="265" y="714"/>
                    </a:cubicBezTo>
                    <a:cubicBezTo>
                      <a:pt x="248" y="685"/>
                      <a:pt x="215" y="672"/>
                      <a:pt x="190" y="686"/>
                    </a:cubicBezTo>
                    <a:cubicBezTo>
                      <a:pt x="166" y="699"/>
                      <a:pt x="159" y="734"/>
                      <a:pt x="175" y="764"/>
                    </a:cubicBezTo>
                    <a:cubicBezTo>
                      <a:pt x="310" y="1008"/>
                      <a:pt x="310" y="1008"/>
                      <a:pt x="310" y="1008"/>
                    </a:cubicBezTo>
                    <a:cubicBezTo>
                      <a:pt x="327" y="1038"/>
                      <a:pt x="360" y="1051"/>
                      <a:pt x="385" y="1037"/>
                    </a:cubicBezTo>
                    <a:cubicBezTo>
                      <a:pt x="410" y="1023"/>
                      <a:pt x="416" y="988"/>
                      <a:pt x="400" y="959"/>
                    </a:cubicBezTo>
                    <a:close/>
                    <a:moveTo>
                      <a:pt x="266" y="1026"/>
                    </a:moveTo>
                    <a:cubicBezTo>
                      <a:pt x="136" y="792"/>
                      <a:pt x="136" y="792"/>
                      <a:pt x="136" y="792"/>
                    </a:cubicBezTo>
                    <a:cubicBezTo>
                      <a:pt x="121" y="764"/>
                      <a:pt x="89" y="751"/>
                      <a:pt x="65" y="764"/>
                    </a:cubicBezTo>
                    <a:cubicBezTo>
                      <a:pt x="41" y="778"/>
                      <a:pt x="35" y="811"/>
                      <a:pt x="50" y="840"/>
                    </a:cubicBezTo>
                    <a:cubicBezTo>
                      <a:pt x="180" y="1074"/>
                      <a:pt x="180" y="1074"/>
                      <a:pt x="180" y="1074"/>
                    </a:cubicBezTo>
                    <a:cubicBezTo>
                      <a:pt x="196" y="1102"/>
                      <a:pt x="228" y="1114"/>
                      <a:pt x="251" y="1101"/>
                    </a:cubicBezTo>
                    <a:cubicBezTo>
                      <a:pt x="275" y="1088"/>
                      <a:pt x="282" y="1055"/>
                      <a:pt x="266" y="10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grpSp>
      </p:grpSp>
      <p:grpSp>
        <p:nvGrpSpPr>
          <p:cNvPr id="5" name="Group 4"/>
          <p:cNvGrpSpPr/>
          <p:nvPr/>
        </p:nvGrpSpPr>
        <p:grpSpPr>
          <a:xfrm>
            <a:off x="580571" y="3103737"/>
            <a:ext cx="3150054" cy="1463040"/>
            <a:chOff x="580571" y="3103737"/>
            <a:chExt cx="3150054" cy="1463040"/>
          </a:xfrm>
        </p:grpSpPr>
        <p:sp>
          <p:nvSpPr>
            <p:cNvPr id="14" name="Rectangle 13"/>
            <p:cNvSpPr/>
            <p:nvPr>
              <p:custDataLst>
                <p:tags r:id="rId8"/>
              </p:custDataLst>
            </p:nvPr>
          </p:nvSpPr>
          <p:spPr bwMode="auto">
            <a:xfrm>
              <a:off x="580571" y="3103737"/>
              <a:ext cx="3150054" cy="146304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371600" tIns="45718" rIns="91440" bIns="45718" numCol="1" rtlCol="0" anchor="ctr" anchorCtr="0" compatLnSpc="1">
              <a:prstTxWarp prst="textNoShape">
                <a:avLst/>
              </a:prstTxWarp>
            </a:bodyPr>
            <a:lstStyle/>
            <a:p>
              <a:pPr defTabSz="913788" fontAlgn="base">
                <a:spcBef>
                  <a:spcPct val="0"/>
                </a:spcBef>
                <a:spcAft>
                  <a:spcPct val="0"/>
                </a:spcAft>
              </a:pPr>
              <a:r>
                <a:rPr lang="en-US" dirty="0">
                  <a:ln>
                    <a:solidFill>
                      <a:schemeClr val="bg1">
                        <a:alpha val="0"/>
                      </a:schemeClr>
                    </a:solidFill>
                  </a:ln>
                  <a:solidFill>
                    <a:schemeClr val="bg1"/>
                  </a:solidFill>
                </a:rPr>
                <a:t>ENTERPRISE</a:t>
              </a:r>
            </a:p>
            <a:p>
              <a:pPr defTabSz="913788" fontAlgn="base">
                <a:spcBef>
                  <a:spcPct val="0"/>
                </a:spcBef>
                <a:spcAft>
                  <a:spcPct val="0"/>
                </a:spcAft>
              </a:pPr>
              <a:r>
                <a:rPr lang="en-US" dirty="0">
                  <a:ln>
                    <a:solidFill>
                      <a:schemeClr val="bg1">
                        <a:alpha val="0"/>
                      </a:schemeClr>
                    </a:solidFill>
                  </a:ln>
                  <a:solidFill>
                    <a:schemeClr val="bg1"/>
                  </a:solidFill>
                </a:rPr>
                <a:t>READY</a:t>
              </a:r>
            </a:p>
          </p:txBody>
        </p:sp>
        <p:sp>
          <p:nvSpPr>
            <p:cNvPr id="19" name="Freeform 78"/>
            <p:cNvSpPr>
              <a:spLocks noEditPoints="1"/>
            </p:cNvSpPr>
            <p:nvPr/>
          </p:nvSpPr>
          <p:spPr bwMode="black">
            <a:xfrm>
              <a:off x="861050" y="3409697"/>
              <a:ext cx="889350" cy="851121"/>
            </a:xfrm>
            <a:custGeom>
              <a:avLst/>
              <a:gdLst>
                <a:gd name="T0" fmla="*/ 1448 w 2291"/>
                <a:gd name="T1" fmla="*/ 923 h 2197"/>
                <a:gd name="T2" fmla="*/ 1464 w 2291"/>
                <a:gd name="T3" fmla="*/ 1048 h 2197"/>
                <a:gd name="T4" fmla="*/ 1622 w 2291"/>
                <a:gd name="T5" fmla="*/ 1225 h 2197"/>
                <a:gd name="T6" fmla="*/ 1522 w 2291"/>
                <a:gd name="T7" fmla="*/ 1149 h 2197"/>
                <a:gd name="T8" fmla="*/ 1622 w 2291"/>
                <a:gd name="T9" fmla="*/ 1225 h 2197"/>
                <a:gd name="T10" fmla="*/ 769 w 2291"/>
                <a:gd name="T11" fmla="*/ 1149 h 2197"/>
                <a:gd name="T12" fmla="*/ 669 w 2291"/>
                <a:gd name="T13" fmla="*/ 1225 h 2197"/>
                <a:gd name="T14" fmla="*/ 828 w 2291"/>
                <a:gd name="T15" fmla="*/ 1048 h 2197"/>
                <a:gd name="T16" fmla="*/ 844 w 2291"/>
                <a:gd name="T17" fmla="*/ 923 h 2197"/>
                <a:gd name="T18" fmla="*/ 828 w 2291"/>
                <a:gd name="T19" fmla="*/ 1048 h 2197"/>
                <a:gd name="T20" fmla="*/ 1390 w 2291"/>
                <a:gd name="T21" fmla="*/ 540 h 2197"/>
                <a:gd name="T22" fmla="*/ 1493 w 2291"/>
                <a:gd name="T23" fmla="*/ 103 h 2197"/>
                <a:gd name="T24" fmla="*/ 902 w 2291"/>
                <a:gd name="T25" fmla="*/ 0 h 2197"/>
                <a:gd name="T26" fmla="*/ 799 w 2291"/>
                <a:gd name="T27" fmla="*/ 437 h 2197"/>
                <a:gd name="T28" fmla="*/ 859 w 2291"/>
                <a:gd name="T29" fmla="*/ 103 h 2197"/>
                <a:gd name="T30" fmla="*/ 1390 w 2291"/>
                <a:gd name="T31" fmla="*/ 60 h 2197"/>
                <a:gd name="T32" fmla="*/ 1433 w 2291"/>
                <a:gd name="T33" fmla="*/ 437 h 2197"/>
                <a:gd name="T34" fmla="*/ 902 w 2291"/>
                <a:gd name="T35" fmla="*/ 480 h 2197"/>
                <a:gd name="T36" fmla="*/ 859 w 2291"/>
                <a:gd name="T37" fmla="*/ 103 h 2197"/>
                <a:gd name="T38" fmla="*/ 1614 w 2291"/>
                <a:gd name="T39" fmla="*/ 824 h 2197"/>
                <a:gd name="T40" fmla="*/ 1640 w 2291"/>
                <a:gd name="T41" fmla="*/ 786 h 2197"/>
                <a:gd name="T42" fmla="*/ 1499 w 2291"/>
                <a:gd name="T43" fmla="*/ 596 h 2197"/>
                <a:gd name="T44" fmla="*/ 835 w 2291"/>
                <a:gd name="T45" fmla="*/ 576 h 2197"/>
                <a:gd name="T46" fmla="*/ 669 w 2291"/>
                <a:gd name="T47" fmla="*/ 741 h 2197"/>
                <a:gd name="T48" fmla="*/ 652 w 2291"/>
                <a:gd name="T49" fmla="*/ 798 h 2197"/>
                <a:gd name="T50" fmla="*/ 1450 w 2291"/>
                <a:gd name="T51" fmla="*/ 1476 h 2197"/>
                <a:gd name="T52" fmla="*/ 1554 w 2291"/>
                <a:gd name="T53" fmla="*/ 1913 h 2197"/>
                <a:gd name="T54" fmla="*/ 2144 w 2291"/>
                <a:gd name="T55" fmla="*/ 1810 h 2197"/>
                <a:gd name="T56" fmla="*/ 2041 w 2291"/>
                <a:gd name="T57" fmla="*/ 1373 h 2197"/>
                <a:gd name="T58" fmla="*/ 1450 w 2291"/>
                <a:gd name="T59" fmla="*/ 1476 h 2197"/>
                <a:gd name="T60" fmla="*/ 2084 w 2291"/>
                <a:gd name="T61" fmla="*/ 1810 h 2197"/>
                <a:gd name="T62" fmla="*/ 1554 w 2291"/>
                <a:gd name="T63" fmla="*/ 1853 h 2197"/>
                <a:gd name="T64" fmla="*/ 1511 w 2291"/>
                <a:gd name="T65" fmla="*/ 1476 h 2197"/>
                <a:gd name="T66" fmla="*/ 2041 w 2291"/>
                <a:gd name="T67" fmla="*/ 1433 h 2197"/>
                <a:gd name="T68" fmla="*/ 2275 w 2291"/>
                <a:gd name="T69" fmla="*/ 2114 h 2197"/>
                <a:gd name="T70" fmla="*/ 2108 w 2291"/>
                <a:gd name="T71" fmla="*/ 1949 h 2197"/>
                <a:gd name="T72" fmla="*/ 1444 w 2291"/>
                <a:gd name="T73" fmla="*/ 1969 h 2197"/>
                <a:gd name="T74" fmla="*/ 1304 w 2291"/>
                <a:gd name="T75" fmla="*/ 2159 h 2197"/>
                <a:gd name="T76" fmla="*/ 1329 w 2291"/>
                <a:gd name="T77" fmla="*/ 2197 h 2197"/>
                <a:gd name="T78" fmla="*/ 2291 w 2291"/>
                <a:gd name="T79" fmla="*/ 2171 h 2197"/>
                <a:gd name="T80" fmla="*/ 2275 w 2291"/>
                <a:gd name="T81" fmla="*/ 2114 h 2197"/>
                <a:gd name="T82" fmla="*/ 738 w 2291"/>
                <a:gd name="T83" fmla="*/ 1913 h 2197"/>
                <a:gd name="T84" fmla="*/ 841 w 2291"/>
                <a:gd name="T85" fmla="*/ 1476 h 2197"/>
                <a:gd name="T86" fmla="*/ 250 w 2291"/>
                <a:gd name="T87" fmla="*/ 1373 h 2197"/>
                <a:gd name="T88" fmla="*/ 147 w 2291"/>
                <a:gd name="T89" fmla="*/ 1810 h 2197"/>
                <a:gd name="T90" fmla="*/ 207 w 2291"/>
                <a:gd name="T91" fmla="*/ 1476 h 2197"/>
                <a:gd name="T92" fmla="*/ 738 w 2291"/>
                <a:gd name="T93" fmla="*/ 1433 h 2197"/>
                <a:gd name="T94" fmla="*/ 781 w 2291"/>
                <a:gd name="T95" fmla="*/ 1810 h 2197"/>
                <a:gd name="T96" fmla="*/ 250 w 2291"/>
                <a:gd name="T97" fmla="*/ 1853 h 2197"/>
                <a:gd name="T98" fmla="*/ 207 w 2291"/>
                <a:gd name="T99" fmla="*/ 1476 h 2197"/>
                <a:gd name="T100" fmla="*/ 805 w 2291"/>
                <a:gd name="T101" fmla="*/ 1949 h 2197"/>
                <a:gd name="T102" fmla="*/ 141 w 2291"/>
                <a:gd name="T103" fmla="*/ 1969 h 2197"/>
                <a:gd name="T104" fmla="*/ 0 w 2291"/>
                <a:gd name="T105" fmla="*/ 2159 h 2197"/>
                <a:gd name="T106" fmla="*/ 26 w 2291"/>
                <a:gd name="T107" fmla="*/ 2197 h 2197"/>
                <a:gd name="T108" fmla="*/ 988 w 2291"/>
                <a:gd name="T109" fmla="*/ 2171 h 2197"/>
                <a:gd name="T110" fmla="*/ 971 w 2291"/>
                <a:gd name="T111" fmla="*/ 2114 h 2197"/>
                <a:gd name="T112" fmla="*/ 971 w 2291"/>
                <a:gd name="T113" fmla="*/ 1659 h 2197"/>
                <a:gd name="T114" fmla="*/ 1088 w 2291"/>
                <a:gd name="T115" fmla="*/ 1610 h 2197"/>
                <a:gd name="T116" fmla="*/ 971 w 2291"/>
                <a:gd name="T117" fmla="*/ 1659 h 2197"/>
                <a:gd name="T118" fmla="*/ 1204 w 2291"/>
                <a:gd name="T119" fmla="*/ 1610 h 2197"/>
                <a:gd name="T120" fmla="*/ 1320 w 2291"/>
                <a:gd name="T121" fmla="*/ 1659 h 2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91" h="2197">
                  <a:moveTo>
                    <a:pt x="1506" y="1023"/>
                  </a:moveTo>
                  <a:cubicBezTo>
                    <a:pt x="1448" y="923"/>
                    <a:pt x="1448" y="923"/>
                    <a:pt x="1448" y="923"/>
                  </a:cubicBezTo>
                  <a:cubicBezTo>
                    <a:pt x="1406" y="947"/>
                    <a:pt x="1406" y="947"/>
                    <a:pt x="1406" y="947"/>
                  </a:cubicBezTo>
                  <a:cubicBezTo>
                    <a:pt x="1464" y="1048"/>
                    <a:pt x="1464" y="1048"/>
                    <a:pt x="1464" y="1048"/>
                  </a:cubicBezTo>
                  <a:lnTo>
                    <a:pt x="1506" y="1023"/>
                  </a:lnTo>
                  <a:close/>
                  <a:moveTo>
                    <a:pt x="1622" y="1225"/>
                  </a:moveTo>
                  <a:cubicBezTo>
                    <a:pt x="1564" y="1124"/>
                    <a:pt x="1564" y="1124"/>
                    <a:pt x="1564" y="1124"/>
                  </a:cubicBezTo>
                  <a:cubicBezTo>
                    <a:pt x="1522" y="1149"/>
                    <a:pt x="1522" y="1149"/>
                    <a:pt x="1522" y="1149"/>
                  </a:cubicBezTo>
                  <a:cubicBezTo>
                    <a:pt x="1580" y="1249"/>
                    <a:pt x="1580" y="1249"/>
                    <a:pt x="1580" y="1249"/>
                  </a:cubicBezTo>
                  <a:lnTo>
                    <a:pt x="1622" y="1225"/>
                  </a:lnTo>
                  <a:close/>
                  <a:moveTo>
                    <a:pt x="711" y="1249"/>
                  </a:moveTo>
                  <a:cubicBezTo>
                    <a:pt x="769" y="1149"/>
                    <a:pt x="769" y="1149"/>
                    <a:pt x="769" y="1149"/>
                  </a:cubicBezTo>
                  <a:cubicBezTo>
                    <a:pt x="727" y="1124"/>
                    <a:pt x="727" y="1124"/>
                    <a:pt x="727" y="1124"/>
                  </a:cubicBezTo>
                  <a:cubicBezTo>
                    <a:pt x="669" y="1225"/>
                    <a:pt x="669" y="1225"/>
                    <a:pt x="669" y="1225"/>
                  </a:cubicBezTo>
                  <a:lnTo>
                    <a:pt x="711" y="1249"/>
                  </a:lnTo>
                  <a:close/>
                  <a:moveTo>
                    <a:pt x="828" y="1048"/>
                  </a:moveTo>
                  <a:cubicBezTo>
                    <a:pt x="886" y="947"/>
                    <a:pt x="886" y="947"/>
                    <a:pt x="886" y="947"/>
                  </a:cubicBezTo>
                  <a:cubicBezTo>
                    <a:pt x="844" y="923"/>
                    <a:pt x="844" y="923"/>
                    <a:pt x="844" y="923"/>
                  </a:cubicBezTo>
                  <a:cubicBezTo>
                    <a:pt x="786" y="1023"/>
                    <a:pt x="786" y="1023"/>
                    <a:pt x="786" y="1023"/>
                  </a:cubicBezTo>
                  <a:lnTo>
                    <a:pt x="828" y="1048"/>
                  </a:lnTo>
                  <a:close/>
                  <a:moveTo>
                    <a:pt x="902" y="540"/>
                  </a:moveTo>
                  <a:cubicBezTo>
                    <a:pt x="1390" y="540"/>
                    <a:pt x="1390" y="540"/>
                    <a:pt x="1390" y="540"/>
                  </a:cubicBezTo>
                  <a:cubicBezTo>
                    <a:pt x="1447" y="540"/>
                    <a:pt x="1493" y="494"/>
                    <a:pt x="1493" y="437"/>
                  </a:cubicBezTo>
                  <a:cubicBezTo>
                    <a:pt x="1493" y="103"/>
                    <a:pt x="1493" y="103"/>
                    <a:pt x="1493" y="103"/>
                  </a:cubicBezTo>
                  <a:cubicBezTo>
                    <a:pt x="1493" y="46"/>
                    <a:pt x="1447" y="0"/>
                    <a:pt x="1390" y="0"/>
                  </a:cubicBezTo>
                  <a:cubicBezTo>
                    <a:pt x="902" y="0"/>
                    <a:pt x="902" y="0"/>
                    <a:pt x="902" y="0"/>
                  </a:cubicBezTo>
                  <a:cubicBezTo>
                    <a:pt x="845" y="0"/>
                    <a:pt x="799" y="46"/>
                    <a:pt x="799" y="103"/>
                  </a:cubicBezTo>
                  <a:cubicBezTo>
                    <a:pt x="799" y="437"/>
                    <a:pt x="799" y="437"/>
                    <a:pt x="799" y="437"/>
                  </a:cubicBezTo>
                  <a:cubicBezTo>
                    <a:pt x="799" y="494"/>
                    <a:pt x="845" y="540"/>
                    <a:pt x="902" y="540"/>
                  </a:cubicBezTo>
                  <a:close/>
                  <a:moveTo>
                    <a:pt x="859" y="103"/>
                  </a:moveTo>
                  <a:cubicBezTo>
                    <a:pt x="859" y="79"/>
                    <a:pt x="878" y="60"/>
                    <a:pt x="902" y="60"/>
                  </a:cubicBezTo>
                  <a:cubicBezTo>
                    <a:pt x="1390" y="60"/>
                    <a:pt x="1390" y="60"/>
                    <a:pt x="1390" y="60"/>
                  </a:cubicBezTo>
                  <a:cubicBezTo>
                    <a:pt x="1413" y="60"/>
                    <a:pt x="1433" y="79"/>
                    <a:pt x="1433" y="103"/>
                  </a:cubicBezTo>
                  <a:cubicBezTo>
                    <a:pt x="1433" y="437"/>
                    <a:pt x="1433" y="437"/>
                    <a:pt x="1433" y="437"/>
                  </a:cubicBezTo>
                  <a:cubicBezTo>
                    <a:pt x="1433" y="461"/>
                    <a:pt x="1413" y="480"/>
                    <a:pt x="1390" y="480"/>
                  </a:cubicBezTo>
                  <a:cubicBezTo>
                    <a:pt x="902" y="480"/>
                    <a:pt x="902" y="480"/>
                    <a:pt x="902" y="480"/>
                  </a:cubicBezTo>
                  <a:cubicBezTo>
                    <a:pt x="878" y="480"/>
                    <a:pt x="859" y="461"/>
                    <a:pt x="859" y="437"/>
                  </a:cubicBezTo>
                  <a:lnTo>
                    <a:pt x="859" y="103"/>
                  </a:lnTo>
                  <a:close/>
                  <a:moveTo>
                    <a:pt x="678" y="824"/>
                  </a:moveTo>
                  <a:cubicBezTo>
                    <a:pt x="1614" y="824"/>
                    <a:pt x="1614" y="824"/>
                    <a:pt x="1614" y="824"/>
                  </a:cubicBezTo>
                  <a:cubicBezTo>
                    <a:pt x="1628" y="824"/>
                    <a:pt x="1640" y="812"/>
                    <a:pt x="1640" y="798"/>
                  </a:cubicBezTo>
                  <a:cubicBezTo>
                    <a:pt x="1640" y="786"/>
                    <a:pt x="1640" y="786"/>
                    <a:pt x="1640" y="786"/>
                  </a:cubicBezTo>
                  <a:cubicBezTo>
                    <a:pt x="1640" y="772"/>
                    <a:pt x="1632" y="752"/>
                    <a:pt x="1623" y="741"/>
                  </a:cubicBezTo>
                  <a:cubicBezTo>
                    <a:pt x="1499" y="596"/>
                    <a:pt x="1499" y="596"/>
                    <a:pt x="1499" y="596"/>
                  </a:cubicBezTo>
                  <a:cubicBezTo>
                    <a:pt x="1490" y="585"/>
                    <a:pt x="1471" y="576"/>
                    <a:pt x="1457" y="576"/>
                  </a:cubicBezTo>
                  <a:cubicBezTo>
                    <a:pt x="835" y="576"/>
                    <a:pt x="835" y="576"/>
                    <a:pt x="835" y="576"/>
                  </a:cubicBezTo>
                  <a:cubicBezTo>
                    <a:pt x="821" y="576"/>
                    <a:pt x="802" y="585"/>
                    <a:pt x="792" y="596"/>
                  </a:cubicBezTo>
                  <a:cubicBezTo>
                    <a:pt x="669" y="741"/>
                    <a:pt x="669" y="741"/>
                    <a:pt x="669" y="741"/>
                  </a:cubicBezTo>
                  <a:cubicBezTo>
                    <a:pt x="659" y="752"/>
                    <a:pt x="652" y="772"/>
                    <a:pt x="652" y="786"/>
                  </a:cubicBezTo>
                  <a:cubicBezTo>
                    <a:pt x="652" y="798"/>
                    <a:pt x="652" y="798"/>
                    <a:pt x="652" y="798"/>
                  </a:cubicBezTo>
                  <a:cubicBezTo>
                    <a:pt x="652" y="812"/>
                    <a:pt x="664" y="824"/>
                    <a:pt x="678" y="824"/>
                  </a:cubicBezTo>
                  <a:close/>
                  <a:moveTo>
                    <a:pt x="1450" y="1476"/>
                  </a:moveTo>
                  <a:cubicBezTo>
                    <a:pt x="1450" y="1810"/>
                    <a:pt x="1450" y="1810"/>
                    <a:pt x="1450" y="1810"/>
                  </a:cubicBezTo>
                  <a:cubicBezTo>
                    <a:pt x="1450" y="1867"/>
                    <a:pt x="1497" y="1913"/>
                    <a:pt x="1554" y="1913"/>
                  </a:cubicBezTo>
                  <a:cubicBezTo>
                    <a:pt x="2041" y="1913"/>
                    <a:pt x="2041" y="1913"/>
                    <a:pt x="2041" y="1913"/>
                  </a:cubicBezTo>
                  <a:cubicBezTo>
                    <a:pt x="2098" y="1913"/>
                    <a:pt x="2144" y="1867"/>
                    <a:pt x="2144" y="1810"/>
                  </a:cubicBezTo>
                  <a:cubicBezTo>
                    <a:pt x="2144" y="1476"/>
                    <a:pt x="2144" y="1476"/>
                    <a:pt x="2144" y="1476"/>
                  </a:cubicBezTo>
                  <a:cubicBezTo>
                    <a:pt x="2144" y="1419"/>
                    <a:pt x="2098" y="1373"/>
                    <a:pt x="2041" y="1373"/>
                  </a:cubicBezTo>
                  <a:cubicBezTo>
                    <a:pt x="1554" y="1373"/>
                    <a:pt x="1554" y="1373"/>
                    <a:pt x="1554" y="1373"/>
                  </a:cubicBezTo>
                  <a:cubicBezTo>
                    <a:pt x="1497" y="1373"/>
                    <a:pt x="1450" y="1419"/>
                    <a:pt x="1450" y="1476"/>
                  </a:cubicBezTo>
                  <a:close/>
                  <a:moveTo>
                    <a:pt x="2084" y="1476"/>
                  </a:moveTo>
                  <a:cubicBezTo>
                    <a:pt x="2084" y="1810"/>
                    <a:pt x="2084" y="1810"/>
                    <a:pt x="2084" y="1810"/>
                  </a:cubicBezTo>
                  <a:cubicBezTo>
                    <a:pt x="2084" y="1834"/>
                    <a:pt x="2065" y="1853"/>
                    <a:pt x="2041" y="1853"/>
                  </a:cubicBezTo>
                  <a:cubicBezTo>
                    <a:pt x="1554" y="1853"/>
                    <a:pt x="1554" y="1853"/>
                    <a:pt x="1554" y="1853"/>
                  </a:cubicBezTo>
                  <a:cubicBezTo>
                    <a:pt x="1530" y="1853"/>
                    <a:pt x="1511" y="1834"/>
                    <a:pt x="1511" y="1810"/>
                  </a:cubicBezTo>
                  <a:cubicBezTo>
                    <a:pt x="1511" y="1476"/>
                    <a:pt x="1511" y="1476"/>
                    <a:pt x="1511" y="1476"/>
                  </a:cubicBezTo>
                  <a:cubicBezTo>
                    <a:pt x="1511" y="1452"/>
                    <a:pt x="1530" y="1433"/>
                    <a:pt x="1554" y="1433"/>
                  </a:cubicBezTo>
                  <a:cubicBezTo>
                    <a:pt x="2041" y="1433"/>
                    <a:pt x="2041" y="1433"/>
                    <a:pt x="2041" y="1433"/>
                  </a:cubicBezTo>
                  <a:cubicBezTo>
                    <a:pt x="2065" y="1433"/>
                    <a:pt x="2084" y="1452"/>
                    <a:pt x="2084" y="1476"/>
                  </a:cubicBezTo>
                  <a:close/>
                  <a:moveTo>
                    <a:pt x="2275" y="2114"/>
                  </a:moveTo>
                  <a:cubicBezTo>
                    <a:pt x="2151" y="1969"/>
                    <a:pt x="2151" y="1969"/>
                    <a:pt x="2151" y="1969"/>
                  </a:cubicBezTo>
                  <a:cubicBezTo>
                    <a:pt x="2142" y="1958"/>
                    <a:pt x="2123" y="1949"/>
                    <a:pt x="2108" y="1949"/>
                  </a:cubicBezTo>
                  <a:cubicBezTo>
                    <a:pt x="1486" y="1949"/>
                    <a:pt x="1486" y="1949"/>
                    <a:pt x="1486" y="1949"/>
                  </a:cubicBezTo>
                  <a:cubicBezTo>
                    <a:pt x="1472" y="1949"/>
                    <a:pt x="1453" y="1958"/>
                    <a:pt x="1444" y="1969"/>
                  </a:cubicBezTo>
                  <a:cubicBezTo>
                    <a:pt x="1320" y="2114"/>
                    <a:pt x="1320" y="2114"/>
                    <a:pt x="1320" y="2114"/>
                  </a:cubicBezTo>
                  <a:cubicBezTo>
                    <a:pt x="1311" y="2125"/>
                    <a:pt x="1304" y="2145"/>
                    <a:pt x="1304" y="2159"/>
                  </a:cubicBezTo>
                  <a:cubicBezTo>
                    <a:pt x="1304" y="2171"/>
                    <a:pt x="1304" y="2171"/>
                    <a:pt x="1304" y="2171"/>
                  </a:cubicBezTo>
                  <a:cubicBezTo>
                    <a:pt x="1304" y="2185"/>
                    <a:pt x="1315" y="2197"/>
                    <a:pt x="1329" y="2197"/>
                  </a:cubicBezTo>
                  <a:cubicBezTo>
                    <a:pt x="2265" y="2197"/>
                    <a:pt x="2265" y="2197"/>
                    <a:pt x="2265" y="2197"/>
                  </a:cubicBezTo>
                  <a:cubicBezTo>
                    <a:pt x="2280" y="2197"/>
                    <a:pt x="2291" y="2185"/>
                    <a:pt x="2291" y="2171"/>
                  </a:cubicBezTo>
                  <a:cubicBezTo>
                    <a:pt x="2291" y="2159"/>
                    <a:pt x="2291" y="2159"/>
                    <a:pt x="2291" y="2159"/>
                  </a:cubicBezTo>
                  <a:cubicBezTo>
                    <a:pt x="2291" y="2145"/>
                    <a:pt x="2284" y="2125"/>
                    <a:pt x="2275" y="2114"/>
                  </a:cubicBezTo>
                  <a:close/>
                  <a:moveTo>
                    <a:pt x="250" y="1913"/>
                  </a:moveTo>
                  <a:cubicBezTo>
                    <a:pt x="738" y="1913"/>
                    <a:pt x="738" y="1913"/>
                    <a:pt x="738" y="1913"/>
                  </a:cubicBezTo>
                  <a:cubicBezTo>
                    <a:pt x="795" y="1913"/>
                    <a:pt x="841" y="1867"/>
                    <a:pt x="841" y="1810"/>
                  </a:cubicBezTo>
                  <a:cubicBezTo>
                    <a:pt x="841" y="1476"/>
                    <a:pt x="841" y="1476"/>
                    <a:pt x="841" y="1476"/>
                  </a:cubicBezTo>
                  <a:cubicBezTo>
                    <a:pt x="841" y="1419"/>
                    <a:pt x="795" y="1373"/>
                    <a:pt x="738" y="1373"/>
                  </a:cubicBezTo>
                  <a:cubicBezTo>
                    <a:pt x="250" y="1373"/>
                    <a:pt x="250" y="1373"/>
                    <a:pt x="250" y="1373"/>
                  </a:cubicBezTo>
                  <a:cubicBezTo>
                    <a:pt x="193" y="1373"/>
                    <a:pt x="147" y="1419"/>
                    <a:pt x="147" y="1476"/>
                  </a:cubicBezTo>
                  <a:cubicBezTo>
                    <a:pt x="147" y="1810"/>
                    <a:pt x="147" y="1810"/>
                    <a:pt x="147" y="1810"/>
                  </a:cubicBezTo>
                  <a:cubicBezTo>
                    <a:pt x="147" y="1867"/>
                    <a:pt x="193" y="1913"/>
                    <a:pt x="250" y="1913"/>
                  </a:cubicBezTo>
                  <a:close/>
                  <a:moveTo>
                    <a:pt x="207" y="1476"/>
                  </a:moveTo>
                  <a:cubicBezTo>
                    <a:pt x="207" y="1452"/>
                    <a:pt x="227" y="1433"/>
                    <a:pt x="250" y="1433"/>
                  </a:cubicBezTo>
                  <a:cubicBezTo>
                    <a:pt x="738" y="1433"/>
                    <a:pt x="738" y="1433"/>
                    <a:pt x="738" y="1433"/>
                  </a:cubicBezTo>
                  <a:cubicBezTo>
                    <a:pt x="762" y="1433"/>
                    <a:pt x="781" y="1452"/>
                    <a:pt x="781" y="1476"/>
                  </a:cubicBezTo>
                  <a:cubicBezTo>
                    <a:pt x="781" y="1810"/>
                    <a:pt x="781" y="1810"/>
                    <a:pt x="781" y="1810"/>
                  </a:cubicBezTo>
                  <a:cubicBezTo>
                    <a:pt x="781" y="1834"/>
                    <a:pt x="762" y="1853"/>
                    <a:pt x="738" y="1853"/>
                  </a:cubicBezTo>
                  <a:cubicBezTo>
                    <a:pt x="250" y="1853"/>
                    <a:pt x="250" y="1853"/>
                    <a:pt x="250" y="1853"/>
                  </a:cubicBezTo>
                  <a:cubicBezTo>
                    <a:pt x="227" y="1853"/>
                    <a:pt x="207" y="1834"/>
                    <a:pt x="207" y="1810"/>
                  </a:cubicBezTo>
                  <a:lnTo>
                    <a:pt x="207" y="1476"/>
                  </a:lnTo>
                  <a:close/>
                  <a:moveTo>
                    <a:pt x="848" y="1969"/>
                  </a:moveTo>
                  <a:cubicBezTo>
                    <a:pt x="838" y="1958"/>
                    <a:pt x="819" y="1949"/>
                    <a:pt x="805" y="1949"/>
                  </a:cubicBezTo>
                  <a:cubicBezTo>
                    <a:pt x="183" y="1949"/>
                    <a:pt x="183" y="1949"/>
                    <a:pt x="183" y="1949"/>
                  </a:cubicBezTo>
                  <a:cubicBezTo>
                    <a:pt x="169" y="1949"/>
                    <a:pt x="150" y="1958"/>
                    <a:pt x="141" y="1969"/>
                  </a:cubicBezTo>
                  <a:cubicBezTo>
                    <a:pt x="17" y="2114"/>
                    <a:pt x="17" y="2114"/>
                    <a:pt x="17" y="2114"/>
                  </a:cubicBezTo>
                  <a:cubicBezTo>
                    <a:pt x="8" y="2125"/>
                    <a:pt x="0" y="2145"/>
                    <a:pt x="0" y="2159"/>
                  </a:cubicBezTo>
                  <a:cubicBezTo>
                    <a:pt x="0" y="2171"/>
                    <a:pt x="0" y="2171"/>
                    <a:pt x="0" y="2171"/>
                  </a:cubicBezTo>
                  <a:cubicBezTo>
                    <a:pt x="0" y="2185"/>
                    <a:pt x="12" y="2197"/>
                    <a:pt x="26" y="2197"/>
                  </a:cubicBezTo>
                  <a:cubicBezTo>
                    <a:pt x="962" y="2197"/>
                    <a:pt x="962" y="2197"/>
                    <a:pt x="962" y="2197"/>
                  </a:cubicBezTo>
                  <a:cubicBezTo>
                    <a:pt x="977" y="2197"/>
                    <a:pt x="988" y="2185"/>
                    <a:pt x="988" y="2171"/>
                  </a:cubicBezTo>
                  <a:cubicBezTo>
                    <a:pt x="988" y="2159"/>
                    <a:pt x="988" y="2159"/>
                    <a:pt x="988" y="2159"/>
                  </a:cubicBezTo>
                  <a:cubicBezTo>
                    <a:pt x="988" y="2145"/>
                    <a:pt x="981" y="2125"/>
                    <a:pt x="971" y="2114"/>
                  </a:cubicBezTo>
                  <a:lnTo>
                    <a:pt x="848" y="1969"/>
                  </a:lnTo>
                  <a:close/>
                  <a:moveTo>
                    <a:pt x="971" y="1659"/>
                  </a:moveTo>
                  <a:cubicBezTo>
                    <a:pt x="1088" y="1659"/>
                    <a:pt x="1088" y="1659"/>
                    <a:pt x="1088" y="1659"/>
                  </a:cubicBezTo>
                  <a:cubicBezTo>
                    <a:pt x="1088" y="1610"/>
                    <a:pt x="1088" y="1610"/>
                    <a:pt x="1088" y="1610"/>
                  </a:cubicBezTo>
                  <a:cubicBezTo>
                    <a:pt x="971" y="1610"/>
                    <a:pt x="971" y="1610"/>
                    <a:pt x="971" y="1610"/>
                  </a:cubicBezTo>
                  <a:lnTo>
                    <a:pt x="971" y="1659"/>
                  </a:lnTo>
                  <a:close/>
                  <a:moveTo>
                    <a:pt x="1320" y="1610"/>
                  </a:moveTo>
                  <a:cubicBezTo>
                    <a:pt x="1204" y="1610"/>
                    <a:pt x="1204" y="1610"/>
                    <a:pt x="1204" y="1610"/>
                  </a:cubicBezTo>
                  <a:cubicBezTo>
                    <a:pt x="1204" y="1659"/>
                    <a:pt x="1204" y="1659"/>
                    <a:pt x="1204" y="1659"/>
                  </a:cubicBezTo>
                  <a:cubicBezTo>
                    <a:pt x="1320" y="1659"/>
                    <a:pt x="1320" y="1659"/>
                    <a:pt x="1320" y="1659"/>
                  </a:cubicBezTo>
                  <a:lnTo>
                    <a:pt x="1320" y="1610"/>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grpSp>
      <p:grpSp>
        <p:nvGrpSpPr>
          <p:cNvPr id="6" name="Group 5"/>
          <p:cNvGrpSpPr/>
          <p:nvPr/>
        </p:nvGrpSpPr>
        <p:grpSpPr>
          <a:xfrm>
            <a:off x="580571" y="4786660"/>
            <a:ext cx="3150054" cy="1463040"/>
            <a:chOff x="580571" y="4786660"/>
            <a:chExt cx="3150054" cy="1463040"/>
          </a:xfrm>
        </p:grpSpPr>
        <p:sp>
          <p:nvSpPr>
            <p:cNvPr id="16" name="Rectangle 15"/>
            <p:cNvSpPr/>
            <p:nvPr>
              <p:custDataLst>
                <p:tags r:id="rId7"/>
              </p:custDataLst>
            </p:nvPr>
          </p:nvSpPr>
          <p:spPr bwMode="auto">
            <a:xfrm>
              <a:off x="580571" y="4786660"/>
              <a:ext cx="3150054" cy="146304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371600" tIns="45718" rIns="91440" bIns="45718" numCol="1" rtlCol="0" anchor="ctr" anchorCtr="0" compatLnSpc="1">
              <a:prstTxWarp prst="textNoShape">
                <a:avLst/>
              </a:prstTxWarp>
            </a:bodyPr>
            <a:lstStyle/>
            <a:p>
              <a:pPr defTabSz="913788" fontAlgn="base">
                <a:spcBef>
                  <a:spcPct val="0"/>
                </a:spcBef>
                <a:spcAft>
                  <a:spcPct val="0"/>
                </a:spcAft>
              </a:pPr>
              <a:r>
                <a:rPr lang="en-US" dirty="0">
                  <a:ln>
                    <a:solidFill>
                      <a:schemeClr val="bg1">
                        <a:alpha val="0"/>
                      </a:schemeClr>
                    </a:solidFill>
                  </a:ln>
                  <a:solidFill>
                    <a:schemeClr val="bg1"/>
                  </a:solidFill>
                </a:rPr>
                <a:t>BROADER</a:t>
              </a:r>
            </a:p>
            <a:p>
              <a:pPr defTabSz="913788" fontAlgn="base">
                <a:spcBef>
                  <a:spcPct val="0"/>
                </a:spcBef>
                <a:spcAft>
                  <a:spcPct val="0"/>
                </a:spcAft>
              </a:pPr>
              <a:r>
                <a:rPr lang="en-US" dirty="0">
                  <a:ln>
                    <a:solidFill>
                      <a:schemeClr val="bg1">
                        <a:alpha val="0"/>
                      </a:schemeClr>
                    </a:solidFill>
                  </a:ln>
                  <a:solidFill>
                    <a:schemeClr val="bg1"/>
                  </a:solidFill>
                </a:rPr>
                <a:t>ACCESS</a:t>
              </a:r>
            </a:p>
          </p:txBody>
        </p:sp>
        <p:sp>
          <p:nvSpPr>
            <p:cNvPr id="20" name="Freeform 73"/>
            <p:cNvSpPr>
              <a:spLocks noEditPoints="1"/>
            </p:cNvSpPr>
            <p:nvPr/>
          </p:nvSpPr>
          <p:spPr bwMode="black">
            <a:xfrm>
              <a:off x="784238" y="5014754"/>
              <a:ext cx="1042974" cy="1006854"/>
            </a:xfrm>
            <a:custGeom>
              <a:avLst/>
              <a:gdLst>
                <a:gd name="T0" fmla="*/ 1799 w 2278"/>
                <a:gd name="T1" fmla="*/ 879 h 2201"/>
                <a:gd name="T2" fmla="*/ 1711 w 2278"/>
                <a:gd name="T3" fmla="*/ 335 h 2201"/>
                <a:gd name="T4" fmla="*/ 1363 w 2278"/>
                <a:gd name="T5" fmla="*/ 315 h 2201"/>
                <a:gd name="T6" fmla="*/ 1068 w 2278"/>
                <a:gd name="T7" fmla="*/ 0 h 2201"/>
                <a:gd name="T8" fmla="*/ 810 w 2278"/>
                <a:gd name="T9" fmla="*/ 412 h 2201"/>
                <a:gd name="T10" fmla="*/ 408 w 2278"/>
                <a:gd name="T11" fmla="*/ 325 h 2201"/>
                <a:gd name="T12" fmla="*/ 246 w 2278"/>
                <a:gd name="T13" fmla="*/ 841 h 2201"/>
                <a:gd name="T14" fmla="*/ 0 w 2278"/>
                <a:gd name="T15" fmla="*/ 1138 h 2201"/>
                <a:gd name="T16" fmla="*/ 338 w 2278"/>
                <a:gd name="T17" fmla="*/ 1396 h 2201"/>
                <a:gd name="T18" fmla="*/ 166 w 2278"/>
                <a:gd name="T19" fmla="*/ 1885 h 2201"/>
                <a:gd name="T20" fmla="*/ 769 w 2278"/>
                <a:gd name="T21" fmla="*/ 1966 h 2201"/>
                <a:gd name="T22" fmla="*/ 1053 w 2278"/>
                <a:gd name="T23" fmla="*/ 2200 h 2201"/>
                <a:gd name="T24" fmla="*/ 1081 w 2278"/>
                <a:gd name="T25" fmla="*/ 2201 h 2201"/>
                <a:gd name="T26" fmla="*/ 1184 w 2278"/>
                <a:gd name="T27" fmla="*/ 1949 h 2201"/>
                <a:gd name="T28" fmla="*/ 1666 w 2278"/>
                <a:gd name="T29" fmla="*/ 1872 h 2201"/>
                <a:gd name="T30" fmla="*/ 1874 w 2278"/>
                <a:gd name="T31" fmla="*/ 1743 h 2201"/>
                <a:gd name="T32" fmla="*/ 2060 w 2278"/>
                <a:gd name="T33" fmla="*/ 1273 h 2201"/>
                <a:gd name="T34" fmla="*/ 1940 w 2278"/>
                <a:gd name="T35" fmla="*/ 1369 h 2201"/>
                <a:gd name="T36" fmla="*/ 1385 w 2278"/>
                <a:gd name="T37" fmla="*/ 1279 h 2201"/>
                <a:gd name="T38" fmla="*/ 1837 w 2278"/>
                <a:gd name="T39" fmla="*/ 1733 h 2201"/>
                <a:gd name="T40" fmla="*/ 1302 w 2278"/>
                <a:gd name="T41" fmla="*/ 1393 h 2201"/>
                <a:gd name="T42" fmla="*/ 1433 w 2278"/>
                <a:gd name="T43" fmla="*/ 1759 h 2201"/>
                <a:gd name="T44" fmla="*/ 1193 w 2278"/>
                <a:gd name="T45" fmla="*/ 1461 h 2201"/>
                <a:gd name="T46" fmla="*/ 1156 w 2278"/>
                <a:gd name="T47" fmla="*/ 1924 h 2201"/>
                <a:gd name="T48" fmla="*/ 1053 w 2278"/>
                <a:gd name="T49" fmla="*/ 1484 h 2201"/>
                <a:gd name="T50" fmla="*/ 878 w 2278"/>
                <a:gd name="T51" fmla="*/ 1857 h 2201"/>
                <a:gd name="T52" fmla="*/ 804 w 2278"/>
                <a:gd name="T53" fmla="*/ 1753 h 2201"/>
                <a:gd name="T54" fmla="*/ 438 w 2278"/>
                <a:gd name="T55" fmla="*/ 1789 h 2201"/>
                <a:gd name="T56" fmla="*/ 369 w 2278"/>
                <a:gd name="T57" fmla="*/ 1741 h 2201"/>
                <a:gd name="T58" fmla="*/ 551 w 2278"/>
                <a:gd name="T59" fmla="*/ 1362 h 2201"/>
                <a:gd name="T60" fmla="*/ 447 w 2278"/>
                <a:gd name="T61" fmla="*/ 1287 h 2201"/>
                <a:gd name="T62" fmla="*/ 723 w 2278"/>
                <a:gd name="T63" fmla="*/ 1153 h 2201"/>
                <a:gd name="T64" fmla="*/ 253 w 2278"/>
                <a:gd name="T65" fmla="*/ 1023 h 2201"/>
                <a:gd name="T66" fmla="*/ 745 w 2278"/>
                <a:gd name="T67" fmla="*/ 1014 h 2201"/>
                <a:gd name="T68" fmla="*/ 386 w 2278"/>
                <a:gd name="T69" fmla="*/ 736 h 2201"/>
                <a:gd name="T70" fmla="*/ 813 w 2278"/>
                <a:gd name="T71" fmla="*/ 904 h 2201"/>
                <a:gd name="T72" fmla="*/ 701 w 2278"/>
                <a:gd name="T73" fmla="*/ 530 h 2201"/>
                <a:gd name="T74" fmla="*/ 944 w 2278"/>
                <a:gd name="T75" fmla="*/ 815 h 2201"/>
                <a:gd name="T76" fmla="*/ 996 w 2278"/>
                <a:gd name="T77" fmla="*/ 287 h 2201"/>
                <a:gd name="T78" fmla="*/ 1083 w 2278"/>
                <a:gd name="T79" fmla="*/ 792 h 2201"/>
                <a:gd name="T80" fmla="*/ 1253 w 2278"/>
                <a:gd name="T81" fmla="*/ 424 h 2201"/>
                <a:gd name="T82" fmla="*/ 1331 w 2278"/>
                <a:gd name="T83" fmla="*/ 529 h 2201"/>
                <a:gd name="T84" fmla="*/ 1558 w 2278"/>
                <a:gd name="T85" fmla="*/ 488 h 2201"/>
                <a:gd name="T86" fmla="*/ 1618 w 2278"/>
                <a:gd name="T87" fmla="*/ 610 h 2201"/>
                <a:gd name="T88" fmla="*/ 1586 w 2278"/>
                <a:gd name="T89" fmla="*/ 914 h 2201"/>
                <a:gd name="T90" fmla="*/ 1690 w 2278"/>
                <a:gd name="T91" fmla="*/ 989 h 2201"/>
                <a:gd name="T92" fmla="*/ 1414 w 2278"/>
                <a:gd name="T93" fmla="*/ 1123 h 2201"/>
                <a:gd name="T94" fmla="*/ 2028 w 2278"/>
                <a:gd name="T95" fmla="*/ 1253 h 2201"/>
                <a:gd name="T96" fmla="*/ 1292 w 2278"/>
                <a:gd name="T97" fmla="*/ 936 h 2201"/>
                <a:gd name="T98" fmla="*/ 1083 w 2278"/>
                <a:gd name="T99" fmla="*/ 837 h 2201"/>
                <a:gd name="T100" fmla="*/ 945 w 2278"/>
                <a:gd name="T101" fmla="*/ 863 h 2201"/>
                <a:gd name="T102" fmla="*/ 787 w 2278"/>
                <a:gd name="T103" fmla="*/ 1031 h 2201"/>
                <a:gd name="T104" fmla="*/ 787 w 2278"/>
                <a:gd name="T105" fmla="*/ 1245 h 2201"/>
                <a:gd name="T106" fmla="*/ 945 w 2278"/>
                <a:gd name="T107" fmla="*/ 1412 h 2201"/>
                <a:gd name="T108" fmla="*/ 1083 w 2278"/>
                <a:gd name="T109" fmla="*/ 1439 h 2201"/>
                <a:gd name="T110" fmla="*/ 1292 w 2278"/>
                <a:gd name="T111" fmla="*/ 1340 h 2201"/>
                <a:gd name="T112" fmla="*/ 1370 w 2278"/>
                <a:gd name="T113" fmla="*/ 1138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grpSp>
    </p:spTree>
    <p:extLst>
      <p:ext uri="{BB962C8B-B14F-4D97-AF65-F5344CB8AC3E}">
        <p14:creationId xmlns:p14="http://schemas.microsoft.com/office/powerpoint/2010/main" val="10708395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1000"/>
                                        <p:tgtEl>
                                          <p:spTgt spid="11"/>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1000"/>
                                        <p:tgtEl>
                                          <p:spTgt spid="13"/>
                                        </p:tgtEl>
                                      </p:cBhvr>
                                    </p:animEffect>
                                  </p:childTnLst>
                                </p:cTn>
                              </p:par>
                            </p:childTnLst>
                          </p:cTn>
                        </p:par>
                        <p:par>
                          <p:cTn id="20" fill="hold">
                            <p:stCondLst>
                              <p:cond delay="3000"/>
                            </p:stCondLst>
                            <p:childTnLst>
                              <p:par>
                                <p:cTn id="21" presetID="10"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3500"/>
                            </p:stCondLst>
                            <p:childTnLst>
                              <p:par>
                                <p:cTn id="25" presetID="22" presetClass="entr" presetSubtype="8"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Rectangle 55"/>
          <p:cNvSpPr/>
          <p:nvPr>
            <p:custDataLst>
              <p:tags r:id="rId2"/>
            </p:custDataLst>
          </p:nvPr>
        </p:nvSpPr>
        <p:spPr>
          <a:xfrm>
            <a:off x="2917168" y="5422854"/>
            <a:ext cx="8662850" cy="1168446"/>
          </a:xfrm>
          <a:prstGeom prst="rect">
            <a:avLst/>
          </a:prstGeom>
          <a:solidFill>
            <a:schemeClr val="tx1">
              <a:lumMod val="10000"/>
              <a:lumOff val="90000"/>
            </a:schemeClr>
          </a:solidFill>
          <a:ln w="10795" cap="flat" cmpd="sng" algn="ctr">
            <a:noFill/>
            <a:prstDash val="solid"/>
          </a:ln>
          <a:effectLst/>
        </p:spPr>
        <p:txBody>
          <a:bodyPr rtlCol="0" anchor="b"/>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defRPr/>
            </a:pPr>
            <a:endParaRPr lang="en-US" sz="1400" b="1" dirty="0">
              <a:ln>
                <a:solidFill>
                  <a:schemeClr val="bg1">
                    <a:alpha val="0"/>
                  </a:schemeClr>
                </a:solidFill>
              </a:ln>
              <a:solidFill>
                <a:srgbClr val="595959"/>
              </a:solidFill>
            </a:endParaRPr>
          </a:p>
        </p:txBody>
      </p:sp>
      <p:graphicFrame>
        <p:nvGraphicFramePr>
          <p:cNvPr id="4" name="Object 3" hidden="1"/>
          <p:cNvGraphicFramePr>
            <a:graphicFrameLocks noChangeAspect="1"/>
          </p:cNvGraphicFramePr>
          <p:nvPr>
            <p:custDataLst>
              <p:tags r:id="rId3"/>
            </p:custDataLst>
            <p:extLst>
              <p:ext uri="{D42A27DB-BD31-4B8C-83A1-F6EECF244321}">
                <p14:modId xmlns:p14="http://schemas.microsoft.com/office/powerpoint/2010/main" val="3688256320"/>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86144" name="think-cell Slide" r:id="rId33" imgW="270" imgH="270" progId="TCLayout.ActiveDocument.1">
                  <p:embed/>
                </p:oleObj>
              </mc:Choice>
              <mc:Fallback>
                <p:oleObj name="think-cell Slide" r:id="rId33" imgW="270" imgH="270" progId="TCLayout.ActiveDocument.1">
                  <p:embed/>
                  <p:pic>
                    <p:nvPicPr>
                      <p:cNvPr id="0" name=""/>
                      <p:cNvPicPr/>
                      <p:nvPr/>
                    </p:nvPicPr>
                    <p:blipFill>
                      <a:blip r:embed="rId34"/>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p:custDataLst>
              <p:tags r:id="rId4"/>
            </p:custDataLst>
          </p:nvPr>
        </p:nvSpPr>
        <p:spPr>
          <a:xfrm>
            <a:off x="519112" y="228600"/>
            <a:ext cx="11149013" cy="747897"/>
          </a:xfrm>
        </p:spPr>
        <p:txBody>
          <a:bodyPr/>
          <a:lstStyle/>
          <a:p>
            <a:r>
              <a:rPr lang="en-US" dirty="0"/>
              <a:t>Microsoft </a:t>
            </a:r>
            <a:r>
              <a:rPr lang="en-US" dirty="0" smtClean="0"/>
              <a:t>Big Data </a:t>
            </a:r>
            <a:r>
              <a:rPr lang="en-US" dirty="0"/>
              <a:t>Solution</a:t>
            </a:r>
          </a:p>
        </p:txBody>
      </p:sp>
      <p:sp>
        <p:nvSpPr>
          <p:cNvPr id="89" name="Rectangle 88"/>
          <p:cNvSpPr/>
          <p:nvPr>
            <p:custDataLst>
              <p:tags r:id="rId5"/>
            </p:custDataLst>
          </p:nvPr>
        </p:nvSpPr>
        <p:spPr>
          <a:xfrm>
            <a:off x="2917168" y="1131252"/>
            <a:ext cx="8662850" cy="1188720"/>
          </a:xfrm>
          <a:prstGeom prst="rect">
            <a:avLst/>
          </a:prstGeom>
          <a:solidFill>
            <a:schemeClr val="tx1">
              <a:lumMod val="10000"/>
              <a:lumOff val="90000"/>
            </a:schemeClr>
          </a:solidFill>
          <a:ln w="10795" cap="flat" cmpd="sng" algn="ctr">
            <a:noFill/>
            <a:prstDash val="solid"/>
          </a:ln>
          <a:effectLst/>
        </p:spPr>
        <p:txBody>
          <a:bodyPr rtlCol="0" anchor="b"/>
          <a:lstStyle/>
          <a:p>
            <a:pPr algn="ctr" defTabSz="914400">
              <a:defRPr/>
            </a:pPr>
            <a:endParaRPr lang="en-US" sz="1400" b="1" dirty="0">
              <a:ln>
                <a:solidFill>
                  <a:schemeClr val="bg1">
                    <a:alpha val="0"/>
                  </a:schemeClr>
                </a:solidFill>
              </a:ln>
              <a:solidFill>
                <a:srgbClr val="595959"/>
              </a:solidFill>
            </a:endParaRPr>
          </a:p>
        </p:txBody>
      </p:sp>
      <p:grpSp>
        <p:nvGrpSpPr>
          <p:cNvPr id="5" name="Group 4"/>
          <p:cNvGrpSpPr/>
          <p:nvPr/>
        </p:nvGrpSpPr>
        <p:grpSpPr>
          <a:xfrm>
            <a:off x="3820303" y="1322364"/>
            <a:ext cx="1215150" cy="997610"/>
            <a:chOff x="3121733" y="1194047"/>
            <a:chExt cx="855420" cy="783357"/>
          </a:xfrm>
        </p:grpSpPr>
        <p:sp>
          <p:nvSpPr>
            <p:cNvPr id="92" name="Rectangle 91"/>
            <p:cNvSpPr/>
            <p:nvPr>
              <p:custDataLst>
                <p:tags r:id="rId29"/>
              </p:custDataLst>
            </p:nvPr>
          </p:nvSpPr>
          <p:spPr>
            <a:xfrm>
              <a:off x="3201811" y="1808230"/>
              <a:ext cx="695263" cy="169174"/>
            </a:xfrm>
            <a:prstGeom prst="rect">
              <a:avLst/>
            </a:prstGeom>
          </p:spPr>
          <p:txBody>
            <a:bodyPr wrap="none" lIns="0" tIns="0" rIns="0" bIns="0" anchor="ctr">
              <a:spAutoFit/>
            </a:bodyPr>
            <a:lstStyle/>
            <a:p>
              <a:pPr algn="ctr" defTabSz="914400">
                <a:spcBef>
                  <a:spcPct val="30000"/>
                </a:spcBef>
                <a:defRPr/>
              </a:pPr>
              <a:r>
                <a:rPr lang="en-US" sz="1400" b="1" dirty="0">
                  <a:ln>
                    <a:solidFill>
                      <a:schemeClr val="bg1">
                        <a:alpha val="0"/>
                      </a:schemeClr>
                    </a:solidFill>
                  </a:ln>
                  <a:solidFill>
                    <a:srgbClr val="595959"/>
                  </a:solidFill>
                </a:rPr>
                <a:t>Power View</a:t>
              </a:r>
            </a:p>
          </p:txBody>
        </p:sp>
        <p:pic>
          <p:nvPicPr>
            <p:cNvPr id="91" name="Picture 3"/>
            <p:cNvPicPr>
              <a:picLocks noChangeAspect="1" noChangeArrowheads="1"/>
            </p:cNvPicPr>
            <p:nvPr>
              <p:custDataLst>
                <p:tags r:id="rId30"/>
              </p:custDataLst>
            </p:nvPr>
          </p:nvPicPr>
          <p:blipFill>
            <a:blip r:embed="rId35" cstate="print">
              <a:extLst>
                <a:ext uri="{28A0092B-C50C-407E-A947-70E740481C1C}">
                  <a14:useLocalDpi xmlns:a14="http://schemas.microsoft.com/office/drawing/2010/main" val="0"/>
                </a:ext>
              </a:extLst>
            </a:blip>
            <a:srcRect/>
            <a:stretch>
              <a:fillRect/>
            </a:stretch>
          </p:blipFill>
          <p:spPr bwMode="auto">
            <a:xfrm>
              <a:off x="3121733" y="1194047"/>
              <a:ext cx="855420" cy="578119"/>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Group 12"/>
          <p:cNvGrpSpPr/>
          <p:nvPr/>
        </p:nvGrpSpPr>
        <p:grpSpPr>
          <a:xfrm>
            <a:off x="5341482" y="1322366"/>
            <a:ext cx="1862881" cy="981718"/>
            <a:chOff x="4532167" y="1194045"/>
            <a:chExt cx="1688593" cy="784898"/>
          </a:xfrm>
        </p:grpSpPr>
        <p:sp>
          <p:nvSpPr>
            <p:cNvPr id="95" name="Text Box 18"/>
            <p:cNvSpPr txBox="1">
              <a:spLocks noChangeArrowheads="1"/>
            </p:cNvSpPr>
            <p:nvPr>
              <p:custDataLst>
                <p:tags r:id="rId27"/>
              </p:custDataLst>
            </p:nvPr>
          </p:nvSpPr>
          <p:spPr bwMode="auto">
            <a:xfrm flipH="1">
              <a:off x="4532167" y="1806692"/>
              <a:ext cx="1688593" cy="172251"/>
            </a:xfrm>
            <a:prstGeom prst="rect">
              <a:avLst/>
            </a:prstGeom>
            <a:noFill/>
            <a:ln w="9525" algn="ctr">
              <a:noFill/>
              <a:miter lim="800000"/>
              <a:headEnd/>
              <a:tailEnd/>
            </a:ln>
            <a:effectLst/>
          </p:spPr>
          <p:txBody>
            <a:bodyPr wrap="none" lIns="0" tIns="0" rIns="0" bIns="0" anchor="ctr">
              <a:spAutoFit/>
            </a:bodyPr>
            <a:lstStyle>
              <a:defPPr>
                <a:defRPr lang="en-US"/>
              </a:defPPr>
              <a:lvl1pPr algn="ctr">
                <a:lnSpc>
                  <a:spcPct val="90000"/>
                </a:lnSpc>
                <a:spcBef>
                  <a:spcPct val="30000"/>
                </a:spcBef>
                <a:defRPr sz="1050">
                  <a:latin typeface="Segoe"/>
                  <a:cs typeface="Segoe"/>
                </a:defRPr>
              </a:lvl1pPr>
            </a:lstStyle>
            <a:p>
              <a:pPr marR="0" lvl="0" indent="0" defTabSz="914400" fontAlgn="auto">
                <a:lnSpc>
                  <a:spcPct val="100000"/>
                </a:lnSpc>
                <a:spcBef>
                  <a:spcPct val="30000"/>
                </a:spcBef>
                <a:spcAft>
                  <a:spcPts val="0"/>
                </a:spcAft>
                <a:buClrTx/>
                <a:buSzTx/>
                <a:buFontTx/>
                <a:buNone/>
                <a:tabLst/>
                <a:defRPr/>
              </a:pPr>
              <a:r>
                <a:rPr lang="en-US" sz="1400" b="1" dirty="0">
                  <a:ln>
                    <a:solidFill>
                      <a:schemeClr val="bg1">
                        <a:alpha val="0"/>
                      </a:schemeClr>
                    </a:solidFill>
                  </a:ln>
                  <a:solidFill>
                    <a:srgbClr val="595959"/>
                  </a:solidFill>
                  <a:latin typeface="+mn-lt"/>
                  <a:cs typeface="+mn-cs"/>
                </a:rPr>
                <a:t>Excel with PowerPivot</a:t>
              </a:r>
            </a:p>
          </p:txBody>
        </p:sp>
        <p:pic>
          <p:nvPicPr>
            <p:cNvPr id="94" name="Picture 2" descr="http://www.powerpivot.com/res/images/IW2Ribbon_thumbnail.png"/>
            <p:cNvPicPr>
              <a:picLocks noChangeAspect="1" noChangeArrowheads="1"/>
            </p:cNvPicPr>
            <p:nvPr>
              <p:custDataLst>
                <p:tags r:id="rId28"/>
              </p:custDataLst>
            </p:nvPr>
          </p:nvPicPr>
          <p:blipFill>
            <a:blip r:embed="rId36">
              <a:extLst>
                <a:ext uri="{28A0092B-C50C-407E-A947-70E740481C1C}">
                  <a14:useLocalDpi xmlns:a14="http://schemas.microsoft.com/office/drawing/2010/main" val="0"/>
                </a:ext>
              </a:extLst>
            </a:blip>
            <a:srcRect/>
            <a:stretch>
              <a:fillRect/>
            </a:stretch>
          </p:blipFill>
          <p:spPr bwMode="auto">
            <a:xfrm>
              <a:off x="4970339" y="1194045"/>
              <a:ext cx="812251" cy="578121"/>
            </a:xfrm>
            <a:prstGeom prst="rect">
              <a:avLst/>
            </a:prstGeom>
            <a:noFill/>
            <a:ln>
              <a:noFill/>
            </a:ln>
            <a:extLst>
              <a:ext uri="{909E8E84-426E-40DD-AFC4-6F175D3DCCD1}">
                <a14:hiddenFill xmlns:a14="http://schemas.microsoft.com/office/drawing/2010/main">
                  <a:solidFill>
                    <a:srgbClr val="FFFFFF"/>
                  </a:solidFill>
                </a14:hiddenFill>
              </a:ext>
            </a:extLst>
          </p:spPr>
        </p:pic>
      </p:grpSp>
      <p:grpSp>
        <p:nvGrpSpPr>
          <p:cNvPr id="11" name="Group 10"/>
          <p:cNvGrpSpPr/>
          <p:nvPr/>
        </p:nvGrpSpPr>
        <p:grpSpPr>
          <a:xfrm>
            <a:off x="9961157" y="1322364"/>
            <a:ext cx="1125193" cy="997610"/>
            <a:chOff x="7806396" y="1194047"/>
            <a:chExt cx="867180" cy="783357"/>
          </a:xfrm>
        </p:grpSpPr>
        <p:sp>
          <p:nvSpPr>
            <p:cNvPr id="97" name="Text Box 18"/>
            <p:cNvSpPr txBox="1">
              <a:spLocks noChangeArrowheads="1"/>
            </p:cNvSpPr>
            <p:nvPr>
              <p:custDataLst>
                <p:tags r:id="rId25"/>
              </p:custDataLst>
            </p:nvPr>
          </p:nvSpPr>
          <p:spPr bwMode="auto">
            <a:xfrm flipH="1">
              <a:off x="7808204" y="1808230"/>
              <a:ext cx="863563" cy="169174"/>
            </a:xfrm>
            <a:prstGeom prst="rect">
              <a:avLst/>
            </a:prstGeom>
            <a:noFill/>
            <a:ln w="9525" algn="ctr">
              <a:noFill/>
              <a:miter lim="800000"/>
              <a:headEnd/>
              <a:tailEnd/>
            </a:ln>
            <a:effectLst/>
          </p:spPr>
          <p:txBody>
            <a:bodyPr wrap="none" lIns="0" tIns="0" rIns="0" bIns="0" anchor="ctr">
              <a:spAutoFit/>
            </a:bodyPr>
            <a:lstStyle/>
            <a:p>
              <a:pPr algn="ctr" defTabSz="914400">
                <a:spcBef>
                  <a:spcPct val="30000"/>
                </a:spcBef>
                <a:defRPr/>
              </a:pPr>
              <a:r>
                <a:rPr lang="en-US" sz="1400" b="1" dirty="0">
                  <a:ln>
                    <a:solidFill>
                      <a:schemeClr val="bg1">
                        <a:alpha val="0"/>
                      </a:schemeClr>
                    </a:solidFill>
                  </a:ln>
                  <a:solidFill>
                    <a:srgbClr val="595959"/>
                  </a:solidFill>
                </a:rPr>
                <a:t>Embedded BI</a:t>
              </a:r>
            </a:p>
          </p:txBody>
        </p:sp>
        <p:pic>
          <p:nvPicPr>
            <p:cNvPr id="96" name="Picture 6" descr="http://t0.gstatic.com/images?q=tbn:ANd9GcQsEFrFQe5XFHpt0GlI2Q4HjJJvb4uaWgAXyNjQ-TU7F-f5iQcXWOgdxBY">
              <a:hlinkClick r:id="rId37"/>
            </p:cNvPr>
            <p:cNvPicPr>
              <a:picLocks noChangeAspect="1" noChangeArrowheads="1"/>
            </p:cNvPicPr>
            <p:nvPr>
              <p:custDataLst>
                <p:tags r:id="rId26"/>
              </p:custDataLst>
            </p:nvPr>
          </p:nvPicPr>
          <p:blipFill>
            <a:blip r:embed="rId38">
              <a:extLst>
                <a:ext uri="{28A0092B-C50C-407E-A947-70E740481C1C}">
                  <a14:useLocalDpi xmlns:a14="http://schemas.microsoft.com/office/drawing/2010/main" val="0"/>
                </a:ext>
              </a:extLst>
            </a:blip>
            <a:srcRect/>
            <a:stretch>
              <a:fillRect/>
            </a:stretch>
          </p:blipFill>
          <p:spPr bwMode="auto">
            <a:xfrm>
              <a:off x="7806396" y="1194047"/>
              <a:ext cx="867180" cy="578119"/>
            </a:xfrm>
            <a:prstGeom prst="rect">
              <a:avLst/>
            </a:prstGeom>
            <a:noFill/>
            <a:ln w="19050">
              <a:noFill/>
            </a:ln>
            <a:extLst>
              <a:ext uri="{909E8E84-426E-40DD-AFC4-6F175D3DCCD1}">
                <a14:hiddenFill xmlns:a14="http://schemas.microsoft.com/office/drawing/2010/main">
                  <a:solidFill>
                    <a:srgbClr val="FFFFFF"/>
                  </a:solidFill>
                </a14:hiddenFill>
              </a:ext>
            </a:extLst>
          </p:spPr>
        </p:pic>
      </p:grpSp>
      <p:grpSp>
        <p:nvGrpSpPr>
          <p:cNvPr id="12" name="Group 11"/>
          <p:cNvGrpSpPr/>
          <p:nvPr/>
        </p:nvGrpSpPr>
        <p:grpSpPr>
          <a:xfrm>
            <a:off x="7685888" y="1322364"/>
            <a:ext cx="1660198" cy="997610"/>
            <a:chOff x="6041048" y="1194047"/>
            <a:chExt cx="1507072" cy="783357"/>
          </a:xfrm>
        </p:grpSpPr>
        <p:pic>
          <p:nvPicPr>
            <p:cNvPr id="98" name="Picture 2"/>
            <p:cNvPicPr>
              <a:picLocks noChangeAspect="1" noChangeArrowheads="1"/>
            </p:cNvPicPr>
            <p:nvPr>
              <p:custDataLst>
                <p:tags r:id="rId23"/>
              </p:custDataLst>
            </p:nvPr>
          </p:nvPicPr>
          <p:blipFill>
            <a:blip r:embed="rId39" cstate="print">
              <a:extLst>
                <a:ext uri="{28A0092B-C50C-407E-A947-70E740481C1C}">
                  <a14:useLocalDpi xmlns:a14="http://schemas.microsoft.com/office/drawing/2010/main" val="0"/>
                </a:ext>
              </a:extLst>
            </a:blip>
            <a:srcRect/>
            <a:stretch>
              <a:fillRect/>
            </a:stretch>
          </p:blipFill>
          <p:spPr bwMode="auto">
            <a:xfrm>
              <a:off x="6387726" y="1194047"/>
              <a:ext cx="813717" cy="578119"/>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9" name="Text Box 18"/>
            <p:cNvSpPr txBox="1">
              <a:spLocks noChangeArrowheads="1"/>
            </p:cNvSpPr>
            <p:nvPr>
              <p:custDataLst>
                <p:tags r:id="rId24"/>
              </p:custDataLst>
            </p:nvPr>
          </p:nvSpPr>
          <p:spPr bwMode="auto">
            <a:xfrm flipH="1">
              <a:off x="6041048" y="1808230"/>
              <a:ext cx="1507072" cy="169174"/>
            </a:xfrm>
            <a:prstGeom prst="rect">
              <a:avLst/>
            </a:prstGeom>
            <a:noFill/>
            <a:ln w="9525" algn="ctr">
              <a:noFill/>
              <a:miter lim="800000"/>
              <a:headEnd/>
              <a:tailEnd/>
            </a:ln>
            <a:effectLst/>
          </p:spPr>
          <p:txBody>
            <a:bodyPr wrap="none" lIns="0" tIns="0" rIns="0" bIns="0" anchor="ctr">
              <a:spAutoFit/>
            </a:bodyPr>
            <a:lstStyle/>
            <a:p>
              <a:pPr algn="ctr" defTabSz="914400">
                <a:spcBef>
                  <a:spcPct val="30000"/>
                </a:spcBef>
                <a:defRPr/>
              </a:pPr>
              <a:r>
                <a:rPr lang="en-US" sz="1400" b="1" dirty="0">
                  <a:ln>
                    <a:solidFill>
                      <a:schemeClr val="bg1">
                        <a:alpha val="0"/>
                      </a:schemeClr>
                    </a:solidFill>
                  </a:ln>
                  <a:solidFill>
                    <a:srgbClr val="595959"/>
                  </a:solidFill>
                </a:rPr>
                <a:t>Predictive Analytics</a:t>
              </a:r>
            </a:p>
          </p:txBody>
        </p:sp>
      </p:grpSp>
      <p:sp>
        <p:nvSpPr>
          <p:cNvPr id="6" name="Rectangle 5"/>
          <p:cNvSpPr/>
          <p:nvPr/>
        </p:nvSpPr>
        <p:spPr bwMode="auto">
          <a:xfrm>
            <a:off x="10657964" y="6200134"/>
            <a:ext cx="784894" cy="30777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spAutoFit/>
          </a:bodyPr>
          <a:lstStyle/>
          <a:p>
            <a:pPr algn="ctr" defTabSz="914400" fontAlgn="base">
              <a:spcBef>
                <a:spcPct val="0"/>
              </a:spcBef>
              <a:spcAft>
                <a:spcPct val="0"/>
              </a:spcAft>
              <a:defRPr/>
            </a:pPr>
            <a:r>
              <a:rPr lang="en-US" sz="1400" dirty="0">
                <a:ln>
                  <a:solidFill>
                    <a:schemeClr val="bg1">
                      <a:alpha val="0"/>
                    </a:schemeClr>
                  </a:solidFill>
                </a:ln>
                <a:solidFill>
                  <a:srgbClr val="595959"/>
                </a:solidFill>
              </a:rPr>
              <a:t>APPs</a:t>
            </a:r>
          </a:p>
        </p:txBody>
      </p:sp>
      <p:sp>
        <p:nvSpPr>
          <p:cNvPr id="73" name="Rectangle 72"/>
          <p:cNvSpPr/>
          <p:nvPr/>
        </p:nvSpPr>
        <p:spPr bwMode="auto">
          <a:xfrm>
            <a:off x="9810678" y="6200134"/>
            <a:ext cx="784894" cy="30777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spAutoFit/>
          </a:bodyPr>
          <a:lstStyle/>
          <a:p>
            <a:pPr algn="ctr" defTabSz="914400" fontAlgn="base">
              <a:spcBef>
                <a:spcPct val="0"/>
              </a:spcBef>
              <a:spcAft>
                <a:spcPct val="0"/>
              </a:spcAft>
              <a:defRPr/>
            </a:pPr>
            <a:r>
              <a:rPr lang="en-US" sz="1400" dirty="0">
                <a:ln>
                  <a:solidFill>
                    <a:schemeClr val="bg1">
                      <a:alpha val="0"/>
                    </a:schemeClr>
                  </a:solidFill>
                </a:ln>
                <a:solidFill>
                  <a:srgbClr val="595959"/>
                </a:solidFill>
              </a:rPr>
              <a:t>LOB</a:t>
            </a:r>
          </a:p>
        </p:txBody>
      </p:sp>
      <p:sp>
        <p:nvSpPr>
          <p:cNvPr id="74" name="Rectangle 73"/>
          <p:cNvSpPr/>
          <p:nvPr/>
        </p:nvSpPr>
        <p:spPr bwMode="auto">
          <a:xfrm>
            <a:off x="8963392" y="6200134"/>
            <a:ext cx="784894" cy="30777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spAutoFit/>
          </a:bodyPr>
          <a:lstStyle/>
          <a:p>
            <a:pPr algn="ctr" defTabSz="914400" fontAlgn="base">
              <a:spcBef>
                <a:spcPct val="0"/>
              </a:spcBef>
              <a:spcAft>
                <a:spcPct val="0"/>
              </a:spcAft>
              <a:defRPr/>
            </a:pPr>
            <a:r>
              <a:rPr lang="en-US" sz="1400" dirty="0">
                <a:ln>
                  <a:solidFill>
                    <a:schemeClr val="bg1">
                      <a:alpha val="0"/>
                    </a:schemeClr>
                  </a:solidFill>
                </a:ln>
                <a:solidFill>
                  <a:srgbClr val="595959"/>
                </a:solidFill>
              </a:rPr>
              <a:t>CRM</a:t>
            </a:r>
          </a:p>
        </p:txBody>
      </p:sp>
      <p:sp>
        <p:nvSpPr>
          <p:cNvPr id="79" name="Rectangle 78"/>
          <p:cNvSpPr/>
          <p:nvPr/>
        </p:nvSpPr>
        <p:spPr bwMode="auto">
          <a:xfrm>
            <a:off x="8116106" y="6200134"/>
            <a:ext cx="784894" cy="30777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spAutoFit/>
          </a:bodyPr>
          <a:lstStyle/>
          <a:p>
            <a:pPr algn="ctr" defTabSz="914400" fontAlgn="base">
              <a:spcBef>
                <a:spcPct val="0"/>
              </a:spcBef>
              <a:spcAft>
                <a:spcPct val="0"/>
              </a:spcAft>
              <a:defRPr/>
            </a:pPr>
            <a:r>
              <a:rPr lang="en-US" sz="1400" dirty="0">
                <a:ln>
                  <a:solidFill>
                    <a:schemeClr val="bg1">
                      <a:alpha val="0"/>
                    </a:schemeClr>
                  </a:solidFill>
                </a:ln>
                <a:solidFill>
                  <a:srgbClr val="595959"/>
                </a:solidFill>
              </a:rPr>
              <a:t>ERP</a:t>
            </a:r>
          </a:p>
        </p:txBody>
      </p:sp>
      <p:sp>
        <p:nvSpPr>
          <p:cNvPr id="78" name="Left-Right Arrow 77"/>
          <p:cNvSpPr/>
          <p:nvPr>
            <p:custDataLst>
              <p:tags r:id="rId6"/>
            </p:custDataLst>
          </p:nvPr>
        </p:nvSpPr>
        <p:spPr>
          <a:xfrm>
            <a:off x="6471353" y="4186488"/>
            <a:ext cx="1554480" cy="640080"/>
          </a:xfrm>
          <a:prstGeom prst="leftRightArrow">
            <a:avLst>
              <a:gd name="adj1" fmla="val 50000"/>
              <a:gd name="adj2" fmla="val 37108"/>
            </a:avLst>
          </a:prstGeom>
          <a:solidFill>
            <a:schemeClr val="bg1">
              <a:lumMod val="65000"/>
            </a:schemeClr>
          </a:solidFill>
          <a:ln w="10795" cap="flat" cmpd="sng" algn="ctr">
            <a:noFill/>
            <a:prstDash val="solid"/>
          </a:ln>
          <a:effectLst/>
        </p:spPr>
        <p:txBody>
          <a:bodyPr t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i="0" u="none" strike="noStrike" kern="0" cap="none" spc="0" normalizeH="0" baseline="0" noProof="0" dirty="0" smtClean="0">
                <a:ln>
                  <a:solidFill>
                    <a:schemeClr val="bg1">
                      <a:alpha val="0"/>
                    </a:schemeClr>
                  </a:solidFill>
                </a:ln>
                <a:solidFill>
                  <a:schemeClr val="bg1"/>
                </a:solidFill>
                <a:effectLst/>
                <a:uLnTx/>
                <a:uFillTx/>
                <a:ea typeface="+mn-ea"/>
                <a:cs typeface="+mn-cs"/>
              </a:rPr>
              <a:t>Connectors</a:t>
            </a:r>
            <a:endParaRPr kumimoji="0" lang="en-US" sz="1600" i="0" u="none" strike="noStrike" kern="0" cap="none" spc="0" normalizeH="0" baseline="0" noProof="0" dirty="0">
              <a:ln>
                <a:solidFill>
                  <a:schemeClr val="bg1">
                    <a:alpha val="0"/>
                  </a:schemeClr>
                </a:solidFill>
              </a:ln>
              <a:solidFill>
                <a:schemeClr val="bg1"/>
              </a:solidFill>
              <a:effectLst/>
              <a:uLnTx/>
              <a:uFillTx/>
              <a:ea typeface="+mn-ea"/>
              <a:cs typeface="+mn-cs"/>
            </a:endParaRPr>
          </a:p>
        </p:txBody>
      </p:sp>
      <p:sp>
        <p:nvSpPr>
          <p:cNvPr id="75" name="Rectangle 74"/>
          <p:cNvSpPr/>
          <p:nvPr>
            <p:custDataLst>
              <p:tags r:id="rId7"/>
            </p:custDataLst>
          </p:nvPr>
        </p:nvSpPr>
        <p:spPr>
          <a:xfrm>
            <a:off x="2917168" y="3809440"/>
            <a:ext cx="3154680" cy="1280160"/>
          </a:xfrm>
          <a:prstGeom prst="rect">
            <a:avLst/>
          </a:prstGeom>
          <a:solidFill>
            <a:schemeClr val="tx1">
              <a:lumMod val="10000"/>
              <a:lumOff val="9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dirty="0">
              <a:ln>
                <a:solidFill>
                  <a:schemeClr val="bg1">
                    <a:alpha val="0"/>
                  </a:schemeClr>
                </a:solidFill>
              </a:ln>
              <a:solidFill>
                <a:srgbClr val="595959"/>
              </a:solidFill>
              <a:effectLst/>
              <a:uLnTx/>
              <a:uFillTx/>
              <a:ea typeface="+mn-ea"/>
              <a:cs typeface="+mn-cs"/>
            </a:endParaRPr>
          </a:p>
        </p:txBody>
      </p:sp>
      <p:sp>
        <p:nvSpPr>
          <p:cNvPr id="51" name="Rectangle 50"/>
          <p:cNvSpPr/>
          <p:nvPr>
            <p:custDataLst>
              <p:tags r:id="rId8"/>
            </p:custDataLst>
          </p:nvPr>
        </p:nvSpPr>
        <p:spPr>
          <a:xfrm>
            <a:off x="8425338" y="3809440"/>
            <a:ext cx="3154680" cy="1280160"/>
          </a:xfrm>
          <a:prstGeom prst="rect">
            <a:avLst/>
          </a:prstGeom>
          <a:solidFill>
            <a:schemeClr val="tx1">
              <a:lumMod val="10000"/>
              <a:lumOff val="90000"/>
            </a:schemeClr>
          </a:solidFill>
          <a:ln w="10795" cap="flat" cmpd="sng" algn="ctr">
            <a:noFill/>
            <a:prstDash val="solid"/>
          </a:ln>
          <a:effectLst/>
        </p:spPr>
        <p:txBody>
          <a:bodyPr rtlCol="0" anchor="b"/>
          <a:lstStyle/>
          <a:p>
            <a:pPr algn="ctr" defTabSz="914400">
              <a:defRPr/>
            </a:pPr>
            <a:r>
              <a:rPr lang="en-US" sz="1400" dirty="0">
                <a:ln>
                  <a:solidFill>
                    <a:schemeClr val="bg1">
                      <a:alpha val="0"/>
                    </a:schemeClr>
                  </a:solidFill>
                </a:ln>
                <a:solidFill>
                  <a:srgbClr val="595959"/>
                </a:solidFill>
              </a:rPr>
              <a:t>Microsoft EDW</a:t>
            </a:r>
          </a:p>
        </p:txBody>
      </p:sp>
      <p:sp>
        <p:nvSpPr>
          <p:cNvPr id="81" name="Rectangle 80"/>
          <p:cNvSpPr/>
          <p:nvPr>
            <p:custDataLst>
              <p:tags r:id="rId9"/>
            </p:custDataLst>
          </p:nvPr>
        </p:nvSpPr>
        <p:spPr>
          <a:xfrm>
            <a:off x="2917168" y="2653226"/>
            <a:ext cx="8662850" cy="822960"/>
          </a:xfrm>
          <a:prstGeom prst="rect">
            <a:avLst/>
          </a:prstGeom>
          <a:solidFill>
            <a:schemeClr val="tx1">
              <a:lumMod val="10000"/>
              <a:lumOff val="90000"/>
            </a:schemeClr>
          </a:solidFill>
          <a:ln w="9525" cap="flat" cmpd="sng" algn="ctr">
            <a:noFill/>
            <a:prstDash val="solid"/>
          </a:ln>
          <a:effectLst/>
        </p:spPr>
        <p:txBody>
          <a:bodyPr rtlCol="0" anchor="b"/>
          <a:lstStyle/>
          <a:p>
            <a:pPr algn="ctr" defTabSz="914400">
              <a:defRPr/>
            </a:pPr>
            <a:endParaRPr lang="en-US" sz="1400" b="1" dirty="0">
              <a:ln>
                <a:solidFill>
                  <a:schemeClr val="bg1">
                    <a:alpha val="0"/>
                  </a:schemeClr>
                </a:solidFill>
              </a:ln>
              <a:solidFill>
                <a:srgbClr val="595959"/>
              </a:solidFill>
            </a:endParaRPr>
          </a:p>
        </p:txBody>
      </p:sp>
      <p:sp>
        <p:nvSpPr>
          <p:cNvPr id="86" name="Text Box 18"/>
          <p:cNvSpPr txBox="1">
            <a:spLocks noChangeArrowheads="1"/>
          </p:cNvSpPr>
          <p:nvPr/>
        </p:nvSpPr>
        <p:spPr bwMode="auto">
          <a:xfrm flipH="1">
            <a:off x="4215205" y="3189954"/>
            <a:ext cx="769585" cy="286232"/>
          </a:xfrm>
          <a:prstGeom prst="rect">
            <a:avLst/>
          </a:prstGeom>
          <a:noFill/>
          <a:ln w="9525" algn="ctr">
            <a:noFill/>
            <a:miter lim="800000"/>
            <a:headEnd/>
            <a:tailEnd/>
          </a:ln>
          <a:effectLst/>
        </p:spPr>
        <p:txBody>
          <a:bodyPr wrap="square">
            <a:spAutoFit/>
          </a:bodyPr>
          <a:lstStyle/>
          <a:p>
            <a:pPr marR="0" lvl="0" indent="0" algn="ctr" defTabSz="914400" fontAlgn="auto">
              <a:lnSpc>
                <a:spcPct val="90000"/>
              </a:lnSpc>
              <a:spcBef>
                <a:spcPct val="30000"/>
              </a:spcBef>
              <a:spcAft>
                <a:spcPts val="0"/>
              </a:spcAft>
              <a:buClrTx/>
              <a:buSzTx/>
              <a:buFontTx/>
              <a:buNone/>
              <a:tabLst/>
              <a:defRPr/>
            </a:pPr>
            <a:r>
              <a:rPr lang="en-US" sz="1400" dirty="0">
                <a:ln>
                  <a:solidFill>
                    <a:schemeClr val="bg1">
                      <a:alpha val="0"/>
                    </a:schemeClr>
                  </a:solidFill>
                </a:ln>
                <a:solidFill>
                  <a:srgbClr val="595959"/>
                </a:solidFill>
              </a:rPr>
              <a:t>SSAS</a:t>
            </a:r>
          </a:p>
        </p:txBody>
      </p:sp>
      <p:sp>
        <p:nvSpPr>
          <p:cNvPr id="83" name="Text Box 18"/>
          <p:cNvSpPr txBox="1">
            <a:spLocks noChangeArrowheads="1"/>
          </p:cNvSpPr>
          <p:nvPr>
            <p:custDataLst>
              <p:tags r:id="rId10"/>
            </p:custDataLst>
          </p:nvPr>
        </p:nvSpPr>
        <p:spPr bwMode="auto">
          <a:xfrm flipH="1">
            <a:off x="9490361" y="3189954"/>
            <a:ext cx="895803" cy="286232"/>
          </a:xfrm>
          <a:prstGeom prst="rect">
            <a:avLst/>
          </a:prstGeom>
          <a:noFill/>
          <a:ln w="9525" algn="ctr">
            <a:noFill/>
            <a:miter lim="800000"/>
            <a:headEnd/>
            <a:tailEnd/>
          </a:ln>
          <a:effectLst/>
        </p:spPr>
        <p:txBody>
          <a:bodyPr wrap="square">
            <a:spAutoFit/>
          </a:bodyPr>
          <a:lstStyle/>
          <a:p>
            <a:pPr marR="0" lvl="0" indent="0" algn="ctr" defTabSz="914400" fontAlgn="auto">
              <a:lnSpc>
                <a:spcPct val="90000"/>
              </a:lnSpc>
              <a:spcBef>
                <a:spcPct val="30000"/>
              </a:spcBef>
              <a:spcAft>
                <a:spcPts val="0"/>
              </a:spcAft>
              <a:buClrTx/>
              <a:buSzTx/>
              <a:buFontTx/>
              <a:buNone/>
              <a:tabLst/>
              <a:defRPr/>
            </a:pPr>
            <a:r>
              <a:rPr lang="en-US" sz="1400" dirty="0" smtClean="0">
                <a:ln>
                  <a:solidFill>
                    <a:schemeClr val="bg1">
                      <a:alpha val="0"/>
                    </a:schemeClr>
                  </a:solidFill>
                </a:ln>
                <a:solidFill>
                  <a:srgbClr val="595959"/>
                </a:solidFill>
              </a:rPr>
              <a:t>SSRS </a:t>
            </a:r>
            <a:endParaRPr lang="en-US" sz="1400" dirty="0">
              <a:ln>
                <a:solidFill>
                  <a:schemeClr val="bg1">
                    <a:alpha val="0"/>
                  </a:schemeClr>
                </a:solidFill>
              </a:ln>
              <a:solidFill>
                <a:srgbClr val="595959"/>
              </a:solidFill>
            </a:endParaRPr>
          </a:p>
        </p:txBody>
      </p:sp>
      <p:sp>
        <p:nvSpPr>
          <p:cNvPr id="14" name="Up Arrow 13"/>
          <p:cNvSpPr/>
          <p:nvPr/>
        </p:nvSpPr>
        <p:spPr bwMode="auto">
          <a:xfrm>
            <a:off x="9755382" y="2349439"/>
            <a:ext cx="365760" cy="274320"/>
          </a:xfrm>
          <a:prstGeom prst="upArrow">
            <a:avLst/>
          </a:prstGeom>
          <a:solidFill>
            <a:schemeClr val="bg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solidFill>
                <a:srgbClr val="595959"/>
              </a:solidFill>
            </a:endParaRPr>
          </a:p>
        </p:txBody>
      </p:sp>
      <p:sp>
        <p:nvSpPr>
          <p:cNvPr id="61" name="Up Arrow 60"/>
          <p:cNvSpPr/>
          <p:nvPr/>
        </p:nvSpPr>
        <p:spPr bwMode="auto">
          <a:xfrm>
            <a:off x="4417117" y="2349439"/>
            <a:ext cx="365760" cy="274320"/>
          </a:xfrm>
          <a:prstGeom prst="upArrow">
            <a:avLst/>
          </a:prstGeom>
          <a:solidFill>
            <a:schemeClr val="bg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solidFill>
                <a:srgbClr val="595959"/>
              </a:solidFill>
            </a:endParaRPr>
          </a:p>
        </p:txBody>
      </p:sp>
      <p:sp>
        <p:nvSpPr>
          <p:cNvPr id="62" name="Up Arrow 61"/>
          <p:cNvSpPr/>
          <p:nvPr/>
        </p:nvSpPr>
        <p:spPr bwMode="auto">
          <a:xfrm>
            <a:off x="9755382" y="3505653"/>
            <a:ext cx="365760" cy="274320"/>
          </a:xfrm>
          <a:prstGeom prst="upArrow">
            <a:avLst/>
          </a:prstGeom>
          <a:solidFill>
            <a:schemeClr val="bg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63" name="Up Arrow 62"/>
          <p:cNvSpPr/>
          <p:nvPr/>
        </p:nvSpPr>
        <p:spPr bwMode="auto">
          <a:xfrm>
            <a:off x="4417117" y="3505653"/>
            <a:ext cx="365760" cy="274320"/>
          </a:xfrm>
          <a:prstGeom prst="upArrow">
            <a:avLst/>
          </a:prstGeom>
          <a:solidFill>
            <a:schemeClr val="bg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64" name="Up Arrow 63"/>
          <p:cNvSpPr/>
          <p:nvPr/>
        </p:nvSpPr>
        <p:spPr bwMode="auto">
          <a:xfrm>
            <a:off x="9755382" y="5119067"/>
            <a:ext cx="365760" cy="274320"/>
          </a:xfrm>
          <a:prstGeom prst="upArrow">
            <a:avLst/>
          </a:prstGeom>
          <a:solidFill>
            <a:schemeClr val="bg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65" name="Up Arrow 64"/>
          <p:cNvSpPr/>
          <p:nvPr/>
        </p:nvSpPr>
        <p:spPr bwMode="auto">
          <a:xfrm>
            <a:off x="4417117" y="5119067"/>
            <a:ext cx="365760" cy="274320"/>
          </a:xfrm>
          <a:prstGeom prst="upArrow">
            <a:avLst/>
          </a:prstGeom>
          <a:solidFill>
            <a:schemeClr val="bg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9" name="Group 8"/>
          <p:cNvGrpSpPr/>
          <p:nvPr/>
        </p:nvGrpSpPr>
        <p:grpSpPr>
          <a:xfrm>
            <a:off x="9557637" y="3866482"/>
            <a:ext cx="890083" cy="910206"/>
            <a:chOff x="8803257" y="3866482"/>
            <a:chExt cx="890083" cy="910206"/>
          </a:xfrm>
        </p:grpSpPr>
        <p:sp>
          <p:nvSpPr>
            <p:cNvPr id="103" name="Freeform 102"/>
            <p:cNvSpPr/>
            <p:nvPr>
              <p:custDataLst>
                <p:tags r:id="rId20"/>
              </p:custDataLst>
            </p:nvPr>
          </p:nvSpPr>
          <p:spPr>
            <a:xfrm>
              <a:off x="8803257" y="4122353"/>
              <a:ext cx="890083" cy="654335"/>
            </a:xfrm>
            <a:custGeom>
              <a:avLst/>
              <a:gdLst>
                <a:gd name="connsiteX0" fmla="*/ 2123852 w 4098925"/>
                <a:gd name="connsiteY0" fmla="*/ 2296813 h 3013272"/>
                <a:gd name="connsiteX1" fmla="*/ 1917419 w 4098925"/>
                <a:gd name="connsiteY1" fmla="*/ 2419556 h 3013272"/>
                <a:gd name="connsiteX2" fmla="*/ 1934157 w 4098925"/>
                <a:gd name="connsiteY2" fmla="*/ 2899377 h 3013272"/>
                <a:gd name="connsiteX3" fmla="*/ 2006687 w 4098925"/>
                <a:gd name="connsiteY3" fmla="*/ 2932852 h 3013272"/>
                <a:gd name="connsiteX4" fmla="*/ 2174068 w 4098925"/>
                <a:gd name="connsiteY4" fmla="*/ 2838004 h 3013272"/>
                <a:gd name="connsiteX5" fmla="*/ 2135012 w 4098925"/>
                <a:gd name="connsiteY5" fmla="*/ 2748736 h 3013272"/>
                <a:gd name="connsiteX6" fmla="*/ 2045743 w 4098925"/>
                <a:gd name="connsiteY6" fmla="*/ 2787791 h 3013272"/>
                <a:gd name="connsiteX7" fmla="*/ 2045743 w 4098925"/>
                <a:gd name="connsiteY7" fmla="*/ 2480929 h 3013272"/>
                <a:gd name="connsiteX8" fmla="*/ 2185225 w 4098925"/>
                <a:gd name="connsiteY8" fmla="*/ 2397239 h 3013272"/>
                <a:gd name="connsiteX9" fmla="*/ 2123852 w 4098925"/>
                <a:gd name="connsiteY9" fmla="*/ 2296813 h 3013272"/>
                <a:gd name="connsiteX10" fmla="*/ 1281380 w 4098925"/>
                <a:gd name="connsiteY10" fmla="*/ 2112694 h 3013272"/>
                <a:gd name="connsiteX11" fmla="*/ 1281380 w 4098925"/>
                <a:gd name="connsiteY11" fmla="*/ 2241019 h 3013272"/>
                <a:gd name="connsiteX12" fmla="*/ 1828150 w 4098925"/>
                <a:gd name="connsiteY12" fmla="*/ 2553460 h 3013272"/>
                <a:gd name="connsiteX13" fmla="*/ 1828150 w 4098925"/>
                <a:gd name="connsiteY13" fmla="*/ 2436295 h 3013272"/>
                <a:gd name="connsiteX14" fmla="*/ 1281380 w 4098925"/>
                <a:gd name="connsiteY14" fmla="*/ 2112694 h 3013272"/>
                <a:gd name="connsiteX15" fmla="*/ 1281380 w 4098925"/>
                <a:gd name="connsiteY15" fmla="*/ 1867205 h 3013272"/>
                <a:gd name="connsiteX16" fmla="*/ 1281380 w 4098925"/>
                <a:gd name="connsiteY16" fmla="*/ 1995530 h 3013272"/>
                <a:gd name="connsiteX17" fmla="*/ 1828150 w 4098925"/>
                <a:gd name="connsiteY17" fmla="*/ 2307971 h 3013272"/>
                <a:gd name="connsiteX18" fmla="*/ 1828150 w 4098925"/>
                <a:gd name="connsiteY18" fmla="*/ 2190806 h 3013272"/>
                <a:gd name="connsiteX19" fmla="*/ 1281380 w 4098925"/>
                <a:gd name="connsiteY19" fmla="*/ 1867205 h 3013272"/>
                <a:gd name="connsiteX20" fmla="*/ 271525 w 4098925"/>
                <a:gd name="connsiteY20" fmla="*/ 1192113 h 3013272"/>
                <a:gd name="connsiteX21" fmla="*/ 65091 w 4098925"/>
                <a:gd name="connsiteY21" fmla="*/ 1314857 h 3013272"/>
                <a:gd name="connsiteX22" fmla="*/ 81830 w 4098925"/>
                <a:gd name="connsiteY22" fmla="*/ 1794677 h 3013272"/>
                <a:gd name="connsiteX23" fmla="*/ 154360 w 4098925"/>
                <a:gd name="connsiteY23" fmla="*/ 1828152 h 3013272"/>
                <a:gd name="connsiteX24" fmla="*/ 321740 w 4098925"/>
                <a:gd name="connsiteY24" fmla="*/ 1733304 h 3013272"/>
                <a:gd name="connsiteX25" fmla="*/ 282685 w 4098925"/>
                <a:gd name="connsiteY25" fmla="*/ 1644036 h 3013272"/>
                <a:gd name="connsiteX26" fmla="*/ 193416 w 4098925"/>
                <a:gd name="connsiteY26" fmla="*/ 1683091 h 3013272"/>
                <a:gd name="connsiteX27" fmla="*/ 193416 w 4098925"/>
                <a:gd name="connsiteY27" fmla="*/ 1376229 h 3013272"/>
                <a:gd name="connsiteX28" fmla="*/ 332898 w 4098925"/>
                <a:gd name="connsiteY28" fmla="*/ 1292539 h 3013272"/>
                <a:gd name="connsiteX29" fmla="*/ 271525 w 4098925"/>
                <a:gd name="connsiteY29" fmla="*/ 1192113 h 3013272"/>
                <a:gd name="connsiteX30" fmla="*/ 141342 w 4098925"/>
                <a:gd name="connsiteY30" fmla="*/ 1034030 h 3013272"/>
                <a:gd name="connsiteX31" fmla="*/ 2268915 w 4098925"/>
                <a:gd name="connsiteY31" fmla="*/ 2216841 h 3013272"/>
                <a:gd name="connsiteX32" fmla="*/ 2268915 w 4098925"/>
                <a:gd name="connsiteY32" fmla="*/ 2953309 h 3013272"/>
                <a:gd name="connsiteX33" fmla="*/ 2194524 w 4098925"/>
                <a:gd name="connsiteY33" fmla="*/ 2908674 h 3013272"/>
                <a:gd name="connsiteX34" fmla="*/ 2097817 w 4098925"/>
                <a:gd name="connsiteY34" fmla="*/ 2968187 h 3013272"/>
                <a:gd name="connsiteX35" fmla="*/ 1854708 w 4098925"/>
                <a:gd name="connsiteY35" fmla="*/ 2953014 h 3013272"/>
                <a:gd name="connsiteX36" fmla="*/ 1836859 w 4098925"/>
                <a:gd name="connsiteY36" fmla="*/ 2857210 h 3013272"/>
                <a:gd name="connsiteX37" fmla="*/ 1832095 w 4098925"/>
                <a:gd name="connsiteY37" fmla="*/ 2737281 h 3013272"/>
                <a:gd name="connsiteX38" fmla="*/ 290124 w 4098925"/>
                <a:gd name="connsiteY38" fmla="*/ 1822571 h 3013272"/>
                <a:gd name="connsiteX39" fmla="*/ 123786 w 4098925"/>
                <a:gd name="connsiteY39" fmla="*/ 1895171 h 3013272"/>
                <a:gd name="connsiteX40" fmla="*/ 14288 w 4098925"/>
                <a:gd name="connsiteY40" fmla="*/ 1786280 h 3013272"/>
                <a:gd name="connsiteX41" fmla="*/ 0 w 4098925"/>
                <a:gd name="connsiteY41" fmla="*/ 1339032 h 3013272"/>
                <a:gd name="connsiteX42" fmla="*/ 44635 w 4098925"/>
                <a:gd name="connsiteY42" fmla="*/ 1227446 h 3013272"/>
                <a:gd name="connsiteX43" fmla="*/ 156221 w 4098925"/>
                <a:gd name="connsiteY43" fmla="*/ 1175372 h 3013272"/>
                <a:gd name="connsiteX44" fmla="*/ 141342 w 4098925"/>
                <a:gd name="connsiteY44" fmla="*/ 1034030 h 3013272"/>
                <a:gd name="connsiteX45" fmla="*/ 2276354 w 4098925"/>
                <a:gd name="connsiteY45" fmla="*/ 0 h 3013272"/>
                <a:gd name="connsiteX46" fmla="*/ 4098925 w 4098925"/>
                <a:gd name="connsiteY46" fmla="*/ 1063786 h 3013272"/>
                <a:gd name="connsiteX47" fmla="*/ 4098925 w 4098925"/>
                <a:gd name="connsiteY47" fmla="*/ 1740741 h 3013272"/>
                <a:gd name="connsiteX48" fmla="*/ 2373062 w 4098925"/>
                <a:gd name="connsiteY48" fmla="*/ 2722698 h 3013272"/>
                <a:gd name="connsiteX49" fmla="*/ 2373062 w 4098925"/>
                <a:gd name="connsiteY49" fmla="*/ 2164768 h 3013272"/>
                <a:gd name="connsiteX50" fmla="*/ 428893 w 4098925"/>
                <a:gd name="connsiteY50" fmla="*/ 1072082 h 3013272"/>
                <a:gd name="connsiteX51" fmla="*/ 2276354 w 4098925"/>
                <a:gd name="connsiteY51" fmla="*/ 0 h 3013272"/>
                <a:gd name="connsiteX0" fmla="*/ 2123852 w 4098925"/>
                <a:gd name="connsiteY0" fmla="*/ 2296813 h 3013272"/>
                <a:gd name="connsiteX1" fmla="*/ 1917419 w 4098925"/>
                <a:gd name="connsiteY1" fmla="*/ 2419556 h 3013272"/>
                <a:gd name="connsiteX2" fmla="*/ 1934157 w 4098925"/>
                <a:gd name="connsiteY2" fmla="*/ 2899377 h 3013272"/>
                <a:gd name="connsiteX3" fmla="*/ 2006687 w 4098925"/>
                <a:gd name="connsiteY3" fmla="*/ 2932852 h 3013272"/>
                <a:gd name="connsiteX4" fmla="*/ 2174068 w 4098925"/>
                <a:gd name="connsiteY4" fmla="*/ 2838004 h 3013272"/>
                <a:gd name="connsiteX5" fmla="*/ 2135012 w 4098925"/>
                <a:gd name="connsiteY5" fmla="*/ 2748736 h 3013272"/>
                <a:gd name="connsiteX6" fmla="*/ 2045743 w 4098925"/>
                <a:gd name="connsiteY6" fmla="*/ 2787791 h 3013272"/>
                <a:gd name="connsiteX7" fmla="*/ 2045743 w 4098925"/>
                <a:gd name="connsiteY7" fmla="*/ 2480929 h 3013272"/>
                <a:gd name="connsiteX8" fmla="*/ 2185225 w 4098925"/>
                <a:gd name="connsiteY8" fmla="*/ 2397239 h 3013272"/>
                <a:gd name="connsiteX9" fmla="*/ 2123852 w 4098925"/>
                <a:gd name="connsiteY9" fmla="*/ 2296813 h 3013272"/>
                <a:gd name="connsiteX10" fmla="*/ 1281380 w 4098925"/>
                <a:gd name="connsiteY10" fmla="*/ 2112694 h 3013272"/>
                <a:gd name="connsiteX11" fmla="*/ 1281380 w 4098925"/>
                <a:gd name="connsiteY11" fmla="*/ 2241019 h 3013272"/>
                <a:gd name="connsiteX12" fmla="*/ 1828150 w 4098925"/>
                <a:gd name="connsiteY12" fmla="*/ 2553460 h 3013272"/>
                <a:gd name="connsiteX13" fmla="*/ 1828150 w 4098925"/>
                <a:gd name="connsiteY13" fmla="*/ 2436295 h 3013272"/>
                <a:gd name="connsiteX14" fmla="*/ 1281380 w 4098925"/>
                <a:gd name="connsiteY14" fmla="*/ 2112694 h 3013272"/>
                <a:gd name="connsiteX15" fmla="*/ 1281380 w 4098925"/>
                <a:gd name="connsiteY15" fmla="*/ 1867205 h 3013272"/>
                <a:gd name="connsiteX16" fmla="*/ 1281380 w 4098925"/>
                <a:gd name="connsiteY16" fmla="*/ 1995530 h 3013272"/>
                <a:gd name="connsiteX17" fmla="*/ 1828150 w 4098925"/>
                <a:gd name="connsiteY17" fmla="*/ 2307971 h 3013272"/>
                <a:gd name="connsiteX18" fmla="*/ 1828150 w 4098925"/>
                <a:gd name="connsiteY18" fmla="*/ 2190806 h 3013272"/>
                <a:gd name="connsiteX19" fmla="*/ 1281380 w 4098925"/>
                <a:gd name="connsiteY19" fmla="*/ 1867205 h 3013272"/>
                <a:gd name="connsiteX20" fmla="*/ 271525 w 4098925"/>
                <a:gd name="connsiteY20" fmla="*/ 1192113 h 3013272"/>
                <a:gd name="connsiteX21" fmla="*/ 65091 w 4098925"/>
                <a:gd name="connsiteY21" fmla="*/ 1314857 h 3013272"/>
                <a:gd name="connsiteX22" fmla="*/ 81830 w 4098925"/>
                <a:gd name="connsiteY22" fmla="*/ 1794677 h 3013272"/>
                <a:gd name="connsiteX23" fmla="*/ 154360 w 4098925"/>
                <a:gd name="connsiteY23" fmla="*/ 1828152 h 3013272"/>
                <a:gd name="connsiteX24" fmla="*/ 321740 w 4098925"/>
                <a:gd name="connsiteY24" fmla="*/ 1733304 h 3013272"/>
                <a:gd name="connsiteX25" fmla="*/ 282685 w 4098925"/>
                <a:gd name="connsiteY25" fmla="*/ 1644036 h 3013272"/>
                <a:gd name="connsiteX26" fmla="*/ 193416 w 4098925"/>
                <a:gd name="connsiteY26" fmla="*/ 1683091 h 3013272"/>
                <a:gd name="connsiteX27" fmla="*/ 193416 w 4098925"/>
                <a:gd name="connsiteY27" fmla="*/ 1376229 h 3013272"/>
                <a:gd name="connsiteX28" fmla="*/ 332898 w 4098925"/>
                <a:gd name="connsiteY28" fmla="*/ 1292539 h 3013272"/>
                <a:gd name="connsiteX29" fmla="*/ 271525 w 4098925"/>
                <a:gd name="connsiteY29" fmla="*/ 1192113 h 3013272"/>
                <a:gd name="connsiteX30" fmla="*/ 141342 w 4098925"/>
                <a:gd name="connsiteY30" fmla="*/ 1034030 h 3013272"/>
                <a:gd name="connsiteX31" fmla="*/ 2268915 w 4098925"/>
                <a:gd name="connsiteY31" fmla="*/ 2216841 h 3013272"/>
                <a:gd name="connsiteX32" fmla="*/ 2268915 w 4098925"/>
                <a:gd name="connsiteY32" fmla="*/ 2953309 h 3013272"/>
                <a:gd name="connsiteX33" fmla="*/ 2194524 w 4098925"/>
                <a:gd name="connsiteY33" fmla="*/ 2908674 h 3013272"/>
                <a:gd name="connsiteX34" fmla="*/ 2097817 w 4098925"/>
                <a:gd name="connsiteY34" fmla="*/ 2968187 h 3013272"/>
                <a:gd name="connsiteX35" fmla="*/ 1854708 w 4098925"/>
                <a:gd name="connsiteY35" fmla="*/ 2953014 h 3013272"/>
                <a:gd name="connsiteX36" fmla="*/ 1836859 w 4098925"/>
                <a:gd name="connsiteY36" fmla="*/ 2857210 h 3013272"/>
                <a:gd name="connsiteX37" fmla="*/ 1832095 w 4098925"/>
                <a:gd name="connsiteY37" fmla="*/ 2737281 h 3013272"/>
                <a:gd name="connsiteX38" fmla="*/ 290124 w 4098925"/>
                <a:gd name="connsiteY38" fmla="*/ 1822571 h 3013272"/>
                <a:gd name="connsiteX39" fmla="*/ 123786 w 4098925"/>
                <a:gd name="connsiteY39" fmla="*/ 1895171 h 3013272"/>
                <a:gd name="connsiteX40" fmla="*/ 14288 w 4098925"/>
                <a:gd name="connsiteY40" fmla="*/ 1786280 h 3013272"/>
                <a:gd name="connsiteX41" fmla="*/ 0 w 4098925"/>
                <a:gd name="connsiteY41" fmla="*/ 1339032 h 3013272"/>
                <a:gd name="connsiteX42" fmla="*/ 44635 w 4098925"/>
                <a:gd name="connsiteY42" fmla="*/ 1227446 h 3013272"/>
                <a:gd name="connsiteX43" fmla="*/ 156221 w 4098925"/>
                <a:gd name="connsiteY43" fmla="*/ 1175372 h 3013272"/>
                <a:gd name="connsiteX44" fmla="*/ 141342 w 4098925"/>
                <a:gd name="connsiteY44" fmla="*/ 1034030 h 3013272"/>
                <a:gd name="connsiteX45" fmla="*/ 2276354 w 4098925"/>
                <a:gd name="connsiteY45" fmla="*/ 0 h 3013272"/>
                <a:gd name="connsiteX46" fmla="*/ 4098925 w 4098925"/>
                <a:gd name="connsiteY46" fmla="*/ 1063786 h 3013272"/>
                <a:gd name="connsiteX47" fmla="*/ 4098925 w 4098925"/>
                <a:gd name="connsiteY47" fmla="*/ 1740741 h 3013272"/>
                <a:gd name="connsiteX48" fmla="*/ 2373062 w 4098925"/>
                <a:gd name="connsiteY48" fmla="*/ 2722698 h 3013272"/>
                <a:gd name="connsiteX49" fmla="*/ 2373062 w 4098925"/>
                <a:gd name="connsiteY49" fmla="*/ 2164768 h 3013272"/>
                <a:gd name="connsiteX50" fmla="*/ 345924 w 4098925"/>
                <a:gd name="connsiteY50" fmla="*/ 1055490 h 3013272"/>
                <a:gd name="connsiteX51" fmla="*/ 2276354 w 4098925"/>
                <a:gd name="connsiteY51" fmla="*/ 0 h 3013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4098925" h="3013272">
                  <a:moveTo>
                    <a:pt x="2123852" y="2296813"/>
                  </a:moveTo>
                  <a:lnTo>
                    <a:pt x="1917419" y="2419556"/>
                  </a:lnTo>
                  <a:lnTo>
                    <a:pt x="1934157" y="2899377"/>
                  </a:lnTo>
                  <a:cubicBezTo>
                    <a:pt x="1963913" y="2932852"/>
                    <a:pt x="1976931" y="2938433"/>
                    <a:pt x="2006687" y="2932852"/>
                  </a:cubicBezTo>
                  <a:lnTo>
                    <a:pt x="2174068" y="2838004"/>
                  </a:lnTo>
                  <a:cubicBezTo>
                    <a:pt x="2188948" y="2791510"/>
                    <a:pt x="2148030" y="2778492"/>
                    <a:pt x="2135012" y="2748736"/>
                  </a:cubicBezTo>
                  <a:lnTo>
                    <a:pt x="2045743" y="2787791"/>
                  </a:lnTo>
                  <a:lnTo>
                    <a:pt x="2045743" y="2480929"/>
                  </a:lnTo>
                  <a:lnTo>
                    <a:pt x="2185225" y="2397239"/>
                  </a:lnTo>
                  <a:cubicBezTo>
                    <a:pt x="2187085" y="2347026"/>
                    <a:pt x="2155469" y="2307971"/>
                    <a:pt x="2123852" y="2296813"/>
                  </a:cubicBezTo>
                  <a:close/>
                  <a:moveTo>
                    <a:pt x="1281380" y="2112694"/>
                  </a:moveTo>
                  <a:lnTo>
                    <a:pt x="1281380" y="2241019"/>
                  </a:lnTo>
                  <a:lnTo>
                    <a:pt x="1828150" y="2553460"/>
                  </a:lnTo>
                  <a:lnTo>
                    <a:pt x="1828150" y="2436295"/>
                  </a:lnTo>
                  <a:lnTo>
                    <a:pt x="1281380" y="2112694"/>
                  </a:lnTo>
                  <a:close/>
                  <a:moveTo>
                    <a:pt x="1281380" y="1867205"/>
                  </a:moveTo>
                  <a:lnTo>
                    <a:pt x="1281380" y="1995530"/>
                  </a:lnTo>
                  <a:lnTo>
                    <a:pt x="1828150" y="2307971"/>
                  </a:lnTo>
                  <a:lnTo>
                    <a:pt x="1828150" y="2190806"/>
                  </a:lnTo>
                  <a:lnTo>
                    <a:pt x="1281380" y="1867205"/>
                  </a:lnTo>
                  <a:close/>
                  <a:moveTo>
                    <a:pt x="271525" y="1192113"/>
                  </a:moveTo>
                  <a:lnTo>
                    <a:pt x="65091" y="1314857"/>
                  </a:lnTo>
                  <a:lnTo>
                    <a:pt x="81830" y="1794677"/>
                  </a:lnTo>
                  <a:cubicBezTo>
                    <a:pt x="111586" y="1828152"/>
                    <a:pt x="124604" y="1833733"/>
                    <a:pt x="154360" y="1828152"/>
                  </a:cubicBezTo>
                  <a:lnTo>
                    <a:pt x="321740" y="1733304"/>
                  </a:lnTo>
                  <a:cubicBezTo>
                    <a:pt x="336621" y="1686810"/>
                    <a:pt x="300463" y="1652360"/>
                    <a:pt x="282685" y="1644036"/>
                  </a:cubicBezTo>
                  <a:lnTo>
                    <a:pt x="193416" y="1683091"/>
                  </a:lnTo>
                  <a:lnTo>
                    <a:pt x="193416" y="1376229"/>
                  </a:lnTo>
                  <a:lnTo>
                    <a:pt x="332898" y="1292539"/>
                  </a:lnTo>
                  <a:cubicBezTo>
                    <a:pt x="334758" y="1242326"/>
                    <a:pt x="303141" y="1203271"/>
                    <a:pt x="271525" y="1192113"/>
                  </a:cubicBezTo>
                  <a:close/>
                  <a:moveTo>
                    <a:pt x="141342" y="1034030"/>
                  </a:moveTo>
                  <a:lnTo>
                    <a:pt x="2268915" y="2216841"/>
                  </a:lnTo>
                  <a:lnTo>
                    <a:pt x="2268915" y="2953309"/>
                  </a:lnTo>
                  <a:lnTo>
                    <a:pt x="2194524" y="2908674"/>
                  </a:lnTo>
                  <a:lnTo>
                    <a:pt x="2097817" y="2968187"/>
                  </a:lnTo>
                  <a:cubicBezTo>
                    <a:pt x="2047737" y="3003611"/>
                    <a:pt x="1961938" y="3055703"/>
                    <a:pt x="1854708" y="2953014"/>
                  </a:cubicBezTo>
                  <a:cubicBezTo>
                    <a:pt x="1843996" y="2944893"/>
                    <a:pt x="1838047" y="2886763"/>
                    <a:pt x="1836859" y="2857210"/>
                  </a:cubicBezTo>
                  <a:cubicBezTo>
                    <a:pt x="1835270" y="2817234"/>
                    <a:pt x="1833684" y="2777257"/>
                    <a:pt x="1832095" y="2737281"/>
                  </a:cubicBezTo>
                  <a:lnTo>
                    <a:pt x="290124" y="1822571"/>
                  </a:lnTo>
                  <a:lnTo>
                    <a:pt x="123786" y="1895171"/>
                  </a:lnTo>
                  <a:cubicBezTo>
                    <a:pt x="84110" y="1896181"/>
                    <a:pt x="37294" y="1887664"/>
                    <a:pt x="14288" y="1786280"/>
                  </a:cubicBezTo>
                  <a:lnTo>
                    <a:pt x="0" y="1339032"/>
                  </a:lnTo>
                  <a:cubicBezTo>
                    <a:pt x="2971" y="1247066"/>
                    <a:pt x="17849" y="1245590"/>
                    <a:pt x="44635" y="1227446"/>
                  </a:cubicBezTo>
                  <a:lnTo>
                    <a:pt x="156221" y="1175372"/>
                  </a:lnTo>
                  <a:lnTo>
                    <a:pt x="141342" y="1034030"/>
                  </a:lnTo>
                  <a:close/>
                  <a:moveTo>
                    <a:pt x="2276354" y="0"/>
                  </a:moveTo>
                  <a:lnTo>
                    <a:pt x="4098925" y="1063786"/>
                  </a:lnTo>
                  <a:lnTo>
                    <a:pt x="4098925" y="1740741"/>
                  </a:lnTo>
                  <a:lnTo>
                    <a:pt x="2373062" y="2722698"/>
                  </a:lnTo>
                  <a:lnTo>
                    <a:pt x="2373062" y="2164768"/>
                  </a:lnTo>
                  <a:lnTo>
                    <a:pt x="345924" y="1055490"/>
                  </a:lnTo>
                  <a:lnTo>
                    <a:pt x="2276354" y="0"/>
                  </a:lnTo>
                  <a:close/>
                </a:path>
              </a:pathLst>
            </a:custGeom>
            <a:solidFill>
              <a:schemeClr val="accent2"/>
            </a:solidFill>
            <a:ln>
              <a:solidFill>
                <a:schemeClr val="bg1"/>
              </a:solidFill>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ln>
                  <a:solidFill>
                    <a:schemeClr val="bg1">
                      <a:alpha val="0"/>
                    </a:schemeClr>
                  </a:solidFill>
                </a:ln>
                <a:gradFill>
                  <a:gsLst>
                    <a:gs pos="0">
                      <a:srgbClr val="FFFFFF"/>
                    </a:gs>
                    <a:gs pos="100000">
                      <a:srgbClr val="FFFFFF"/>
                    </a:gs>
                  </a:gsLst>
                  <a:lin ang="5400000" scaled="0"/>
                </a:gradFill>
              </a:endParaRPr>
            </a:p>
          </p:txBody>
        </p:sp>
        <p:sp>
          <p:nvSpPr>
            <p:cNvPr id="66" name="Freeform 65"/>
            <p:cNvSpPr/>
            <p:nvPr>
              <p:custDataLst>
                <p:tags r:id="rId21"/>
              </p:custDataLst>
            </p:nvPr>
          </p:nvSpPr>
          <p:spPr>
            <a:xfrm>
              <a:off x="8803257" y="3984055"/>
              <a:ext cx="890083" cy="654335"/>
            </a:xfrm>
            <a:custGeom>
              <a:avLst/>
              <a:gdLst>
                <a:gd name="connsiteX0" fmla="*/ 2123852 w 4098925"/>
                <a:gd name="connsiteY0" fmla="*/ 2296813 h 3013272"/>
                <a:gd name="connsiteX1" fmla="*/ 1917419 w 4098925"/>
                <a:gd name="connsiteY1" fmla="*/ 2419556 h 3013272"/>
                <a:gd name="connsiteX2" fmla="*/ 1934157 w 4098925"/>
                <a:gd name="connsiteY2" fmla="*/ 2899377 h 3013272"/>
                <a:gd name="connsiteX3" fmla="*/ 2006687 w 4098925"/>
                <a:gd name="connsiteY3" fmla="*/ 2932852 h 3013272"/>
                <a:gd name="connsiteX4" fmla="*/ 2174068 w 4098925"/>
                <a:gd name="connsiteY4" fmla="*/ 2838004 h 3013272"/>
                <a:gd name="connsiteX5" fmla="*/ 2135012 w 4098925"/>
                <a:gd name="connsiteY5" fmla="*/ 2748736 h 3013272"/>
                <a:gd name="connsiteX6" fmla="*/ 2045743 w 4098925"/>
                <a:gd name="connsiteY6" fmla="*/ 2787791 h 3013272"/>
                <a:gd name="connsiteX7" fmla="*/ 2045743 w 4098925"/>
                <a:gd name="connsiteY7" fmla="*/ 2480929 h 3013272"/>
                <a:gd name="connsiteX8" fmla="*/ 2185225 w 4098925"/>
                <a:gd name="connsiteY8" fmla="*/ 2397239 h 3013272"/>
                <a:gd name="connsiteX9" fmla="*/ 2123852 w 4098925"/>
                <a:gd name="connsiteY9" fmla="*/ 2296813 h 3013272"/>
                <a:gd name="connsiteX10" fmla="*/ 1281380 w 4098925"/>
                <a:gd name="connsiteY10" fmla="*/ 2112694 h 3013272"/>
                <a:gd name="connsiteX11" fmla="*/ 1281380 w 4098925"/>
                <a:gd name="connsiteY11" fmla="*/ 2241019 h 3013272"/>
                <a:gd name="connsiteX12" fmla="*/ 1828150 w 4098925"/>
                <a:gd name="connsiteY12" fmla="*/ 2553460 h 3013272"/>
                <a:gd name="connsiteX13" fmla="*/ 1828150 w 4098925"/>
                <a:gd name="connsiteY13" fmla="*/ 2436295 h 3013272"/>
                <a:gd name="connsiteX14" fmla="*/ 1281380 w 4098925"/>
                <a:gd name="connsiteY14" fmla="*/ 2112694 h 3013272"/>
                <a:gd name="connsiteX15" fmla="*/ 1281380 w 4098925"/>
                <a:gd name="connsiteY15" fmla="*/ 1867205 h 3013272"/>
                <a:gd name="connsiteX16" fmla="*/ 1281380 w 4098925"/>
                <a:gd name="connsiteY16" fmla="*/ 1995530 h 3013272"/>
                <a:gd name="connsiteX17" fmla="*/ 1828150 w 4098925"/>
                <a:gd name="connsiteY17" fmla="*/ 2307971 h 3013272"/>
                <a:gd name="connsiteX18" fmla="*/ 1828150 w 4098925"/>
                <a:gd name="connsiteY18" fmla="*/ 2190806 h 3013272"/>
                <a:gd name="connsiteX19" fmla="*/ 1281380 w 4098925"/>
                <a:gd name="connsiteY19" fmla="*/ 1867205 h 3013272"/>
                <a:gd name="connsiteX20" fmla="*/ 271525 w 4098925"/>
                <a:gd name="connsiteY20" fmla="*/ 1192113 h 3013272"/>
                <a:gd name="connsiteX21" fmla="*/ 65091 w 4098925"/>
                <a:gd name="connsiteY21" fmla="*/ 1314857 h 3013272"/>
                <a:gd name="connsiteX22" fmla="*/ 81830 w 4098925"/>
                <a:gd name="connsiteY22" fmla="*/ 1794677 h 3013272"/>
                <a:gd name="connsiteX23" fmla="*/ 154360 w 4098925"/>
                <a:gd name="connsiteY23" fmla="*/ 1828152 h 3013272"/>
                <a:gd name="connsiteX24" fmla="*/ 321740 w 4098925"/>
                <a:gd name="connsiteY24" fmla="*/ 1733304 h 3013272"/>
                <a:gd name="connsiteX25" fmla="*/ 282685 w 4098925"/>
                <a:gd name="connsiteY25" fmla="*/ 1644036 h 3013272"/>
                <a:gd name="connsiteX26" fmla="*/ 193416 w 4098925"/>
                <a:gd name="connsiteY26" fmla="*/ 1683091 h 3013272"/>
                <a:gd name="connsiteX27" fmla="*/ 193416 w 4098925"/>
                <a:gd name="connsiteY27" fmla="*/ 1376229 h 3013272"/>
                <a:gd name="connsiteX28" fmla="*/ 332898 w 4098925"/>
                <a:gd name="connsiteY28" fmla="*/ 1292539 h 3013272"/>
                <a:gd name="connsiteX29" fmla="*/ 271525 w 4098925"/>
                <a:gd name="connsiteY29" fmla="*/ 1192113 h 3013272"/>
                <a:gd name="connsiteX30" fmla="*/ 141342 w 4098925"/>
                <a:gd name="connsiteY30" fmla="*/ 1034030 h 3013272"/>
                <a:gd name="connsiteX31" fmla="*/ 2268915 w 4098925"/>
                <a:gd name="connsiteY31" fmla="*/ 2216841 h 3013272"/>
                <a:gd name="connsiteX32" fmla="*/ 2268915 w 4098925"/>
                <a:gd name="connsiteY32" fmla="*/ 2953309 h 3013272"/>
                <a:gd name="connsiteX33" fmla="*/ 2194524 w 4098925"/>
                <a:gd name="connsiteY33" fmla="*/ 2908674 h 3013272"/>
                <a:gd name="connsiteX34" fmla="*/ 2097817 w 4098925"/>
                <a:gd name="connsiteY34" fmla="*/ 2968187 h 3013272"/>
                <a:gd name="connsiteX35" fmla="*/ 1854708 w 4098925"/>
                <a:gd name="connsiteY35" fmla="*/ 2953014 h 3013272"/>
                <a:gd name="connsiteX36" fmla="*/ 1836859 w 4098925"/>
                <a:gd name="connsiteY36" fmla="*/ 2857210 h 3013272"/>
                <a:gd name="connsiteX37" fmla="*/ 1832095 w 4098925"/>
                <a:gd name="connsiteY37" fmla="*/ 2737281 h 3013272"/>
                <a:gd name="connsiteX38" fmla="*/ 290124 w 4098925"/>
                <a:gd name="connsiteY38" fmla="*/ 1822571 h 3013272"/>
                <a:gd name="connsiteX39" fmla="*/ 123786 w 4098925"/>
                <a:gd name="connsiteY39" fmla="*/ 1895171 h 3013272"/>
                <a:gd name="connsiteX40" fmla="*/ 14288 w 4098925"/>
                <a:gd name="connsiteY40" fmla="*/ 1786280 h 3013272"/>
                <a:gd name="connsiteX41" fmla="*/ 0 w 4098925"/>
                <a:gd name="connsiteY41" fmla="*/ 1339032 h 3013272"/>
                <a:gd name="connsiteX42" fmla="*/ 44635 w 4098925"/>
                <a:gd name="connsiteY42" fmla="*/ 1227446 h 3013272"/>
                <a:gd name="connsiteX43" fmla="*/ 156221 w 4098925"/>
                <a:gd name="connsiteY43" fmla="*/ 1175372 h 3013272"/>
                <a:gd name="connsiteX44" fmla="*/ 141342 w 4098925"/>
                <a:gd name="connsiteY44" fmla="*/ 1034030 h 3013272"/>
                <a:gd name="connsiteX45" fmla="*/ 2276354 w 4098925"/>
                <a:gd name="connsiteY45" fmla="*/ 0 h 3013272"/>
                <a:gd name="connsiteX46" fmla="*/ 4098925 w 4098925"/>
                <a:gd name="connsiteY46" fmla="*/ 1063786 h 3013272"/>
                <a:gd name="connsiteX47" fmla="*/ 4098925 w 4098925"/>
                <a:gd name="connsiteY47" fmla="*/ 1740741 h 3013272"/>
                <a:gd name="connsiteX48" fmla="*/ 2373062 w 4098925"/>
                <a:gd name="connsiteY48" fmla="*/ 2722698 h 3013272"/>
                <a:gd name="connsiteX49" fmla="*/ 2373062 w 4098925"/>
                <a:gd name="connsiteY49" fmla="*/ 2164768 h 3013272"/>
                <a:gd name="connsiteX50" fmla="*/ 428893 w 4098925"/>
                <a:gd name="connsiteY50" fmla="*/ 1072082 h 3013272"/>
                <a:gd name="connsiteX51" fmla="*/ 2276354 w 4098925"/>
                <a:gd name="connsiteY51" fmla="*/ 0 h 3013272"/>
                <a:gd name="connsiteX0" fmla="*/ 2123852 w 4098925"/>
                <a:gd name="connsiteY0" fmla="*/ 2296813 h 3013272"/>
                <a:gd name="connsiteX1" fmla="*/ 1917419 w 4098925"/>
                <a:gd name="connsiteY1" fmla="*/ 2419556 h 3013272"/>
                <a:gd name="connsiteX2" fmla="*/ 1934157 w 4098925"/>
                <a:gd name="connsiteY2" fmla="*/ 2899377 h 3013272"/>
                <a:gd name="connsiteX3" fmla="*/ 2006687 w 4098925"/>
                <a:gd name="connsiteY3" fmla="*/ 2932852 h 3013272"/>
                <a:gd name="connsiteX4" fmla="*/ 2174068 w 4098925"/>
                <a:gd name="connsiteY4" fmla="*/ 2838004 h 3013272"/>
                <a:gd name="connsiteX5" fmla="*/ 2135012 w 4098925"/>
                <a:gd name="connsiteY5" fmla="*/ 2748736 h 3013272"/>
                <a:gd name="connsiteX6" fmla="*/ 2045743 w 4098925"/>
                <a:gd name="connsiteY6" fmla="*/ 2787791 h 3013272"/>
                <a:gd name="connsiteX7" fmla="*/ 2045743 w 4098925"/>
                <a:gd name="connsiteY7" fmla="*/ 2480929 h 3013272"/>
                <a:gd name="connsiteX8" fmla="*/ 2185225 w 4098925"/>
                <a:gd name="connsiteY8" fmla="*/ 2397239 h 3013272"/>
                <a:gd name="connsiteX9" fmla="*/ 2123852 w 4098925"/>
                <a:gd name="connsiteY9" fmla="*/ 2296813 h 3013272"/>
                <a:gd name="connsiteX10" fmla="*/ 1281380 w 4098925"/>
                <a:gd name="connsiteY10" fmla="*/ 2112694 h 3013272"/>
                <a:gd name="connsiteX11" fmla="*/ 1281380 w 4098925"/>
                <a:gd name="connsiteY11" fmla="*/ 2241019 h 3013272"/>
                <a:gd name="connsiteX12" fmla="*/ 1828150 w 4098925"/>
                <a:gd name="connsiteY12" fmla="*/ 2553460 h 3013272"/>
                <a:gd name="connsiteX13" fmla="*/ 1828150 w 4098925"/>
                <a:gd name="connsiteY13" fmla="*/ 2436295 h 3013272"/>
                <a:gd name="connsiteX14" fmla="*/ 1281380 w 4098925"/>
                <a:gd name="connsiteY14" fmla="*/ 2112694 h 3013272"/>
                <a:gd name="connsiteX15" fmla="*/ 1281380 w 4098925"/>
                <a:gd name="connsiteY15" fmla="*/ 1867205 h 3013272"/>
                <a:gd name="connsiteX16" fmla="*/ 1281380 w 4098925"/>
                <a:gd name="connsiteY16" fmla="*/ 1995530 h 3013272"/>
                <a:gd name="connsiteX17" fmla="*/ 1828150 w 4098925"/>
                <a:gd name="connsiteY17" fmla="*/ 2307971 h 3013272"/>
                <a:gd name="connsiteX18" fmla="*/ 1828150 w 4098925"/>
                <a:gd name="connsiteY18" fmla="*/ 2190806 h 3013272"/>
                <a:gd name="connsiteX19" fmla="*/ 1281380 w 4098925"/>
                <a:gd name="connsiteY19" fmla="*/ 1867205 h 3013272"/>
                <a:gd name="connsiteX20" fmla="*/ 271525 w 4098925"/>
                <a:gd name="connsiteY20" fmla="*/ 1192113 h 3013272"/>
                <a:gd name="connsiteX21" fmla="*/ 65091 w 4098925"/>
                <a:gd name="connsiteY21" fmla="*/ 1314857 h 3013272"/>
                <a:gd name="connsiteX22" fmla="*/ 81830 w 4098925"/>
                <a:gd name="connsiteY22" fmla="*/ 1794677 h 3013272"/>
                <a:gd name="connsiteX23" fmla="*/ 154360 w 4098925"/>
                <a:gd name="connsiteY23" fmla="*/ 1828152 h 3013272"/>
                <a:gd name="connsiteX24" fmla="*/ 321740 w 4098925"/>
                <a:gd name="connsiteY24" fmla="*/ 1733304 h 3013272"/>
                <a:gd name="connsiteX25" fmla="*/ 282685 w 4098925"/>
                <a:gd name="connsiteY25" fmla="*/ 1644036 h 3013272"/>
                <a:gd name="connsiteX26" fmla="*/ 193416 w 4098925"/>
                <a:gd name="connsiteY26" fmla="*/ 1683091 h 3013272"/>
                <a:gd name="connsiteX27" fmla="*/ 193416 w 4098925"/>
                <a:gd name="connsiteY27" fmla="*/ 1376229 h 3013272"/>
                <a:gd name="connsiteX28" fmla="*/ 332898 w 4098925"/>
                <a:gd name="connsiteY28" fmla="*/ 1292539 h 3013272"/>
                <a:gd name="connsiteX29" fmla="*/ 271525 w 4098925"/>
                <a:gd name="connsiteY29" fmla="*/ 1192113 h 3013272"/>
                <a:gd name="connsiteX30" fmla="*/ 141342 w 4098925"/>
                <a:gd name="connsiteY30" fmla="*/ 1034030 h 3013272"/>
                <a:gd name="connsiteX31" fmla="*/ 2268915 w 4098925"/>
                <a:gd name="connsiteY31" fmla="*/ 2216841 h 3013272"/>
                <a:gd name="connsiteX32" fmla="*/ 2268915 w 4098925"/>
                <a:gd name="connsiteY32" fmla="*/ 2953309 h 3013272"/>
                <a:gd name="connsiteX33" fmla="*/ 2194524 w 4098925"/>
                <a:gd name="connsiteY33" fmla="*/ 2908674 h 3013272"/>
                <a:gd name="connsiteX34" fmla="*/ 2097817 w 4098925"/>
                <a:gd name="connsiteY34" fmla="*/ 2968187 h 3013272"/>
                <a:gd name="connsiteX35" fmla="*/ 1854708 w 4098925"/>
                <a:gd name="connsiteY35" fmla="*/ 2953014 h 3013272"/>
                <a:gd name="connsiteX36" fmla="*/ 1836859 w 4098925"/>
                <a:gd name="connsiteY36" fmla="*/ 2857210 h 3013272"/>
                <a:gd name="connsiteX37" fmla="*/ 1832095 w 4098925"/>
                <a:gd name="connsiteY37" fmla="*/ 2737281 h 3013272"/>
                <a:gd name="connsiteX38" fmla="*/ 290124 w 4098925"/>
                <a:gd name="connsiteY38" fmla="*/ 1822571 h 3013272"/>
                <a:gd name="connsiteX39" fmla="*/ 123786 w 4098925"/>
                <a:gd name="connsiteY39" fmla="*/ 1895171 h 3013272"/>
                <a:gd name="connsiteX40" fmla="*/ 14288 w 4098925"/>
                <a:gd name="connsiteY40" fmla="*/ 1786280 h 3013272"/>
                <a:gd name="connsiteX41" fmla="*/ 0 w 4098925"/>
                <a:gd name="connsiteY41" fmla="*/ 1339032 h 3013272"/>
                <a:gd name="connsiteX42" fmla="*/ 44635 w 4098925"/>
                <a:gd name="connsiteY42" fmla="*/ 1227446 h 3013272"/>
                <a:gd name="connsiteX43" fmla="*/ 156221 w 4098925"/>
                <a:gd name="connsiteY43" fmla="*/ 1175372 h 3013272"/>
                <a:gd name="connsiteX44" fmla="*/ 141342 w 4098925"/>
                <a:gd name="connsiteY44" fmla="*/ 1034030 h 3013272"/>
                <a:gd name="connsiteX45" fmla="*/ 2276354 w 4098925"/>
                <a:gd name="connsiteY45" fmla="*/ 0 h 3013272"/>
                <a:gd name="connsiteX46" fmla="*/ 4098925 w 4098925"/>
                <a:gd name="connsiteY46" fmla="*/ 1063786 h 3013272"/>
                <a:gd name="connsiteX47" fmla="*/ 4098925 w 4098925"/>
                <a:gd name="connsiteY47" fmla="*/ 1740741 h 3013272"/>
                <a:gd name="connsiteX48" fmla="*/ 2373062 w 4098925"/>
                <a:gd name="connsiteY48" fmla="*/ 2722698 h 3013272"/>
                <a:gd name="connsiteX49" fmla="*/ 2373062 w 4098925"/>
                <a:gd name="connsiteY49" fmla="*/ 2164768 h 3013272"/>
                <a:gd name="connsiteX50" fmla="*/ 345924 w 4098925"/>
                <a:gd name="connsiteY50" fmla="*/ 1055490 h 3013272"/>
                <a:gd name="connsiteX51" fmla="*/ 2276354 w 4098925"/>
                <a:gd name="connsiteY51" fmla="*/ 0 h 3013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4098925" h="3013272">
                  <a:moveTo>
                    <a:pt x="2123852" y="2296813"/>
                  </a:moveTo>
                  <a:lnTo>
                    <a:pt x="1917419" y="2419556"/>
                  </a:lnTo>
                  <a:lnTo>
                    <a:pt x="1934157" y="2899377"/>
                  </a:lnTo>
                  <a:cubicBezTo>
                    <a:pt x="1963913" y="2932852"/>
                    <a:pt x="1976931" y="2938433"/>
                    <a:pt x="2006687" y="2932852"/>
                  </a:cubicBezTo>
                  <a:lnTo>
                    <a:pt x="2174068" y="2838004"/>
                  </a:lnTo>
                  <a:cubicBezTo>
                    <a:pt x="2188948" y="2791510"/>
                    <a:pt x="2148030" y="2778492"/>
                    <a:pt x="2135012" y="2748736"/>
                  </a:cubicBezTo>
                  <a:lnTo>
                    <a:pt x="2045743" y="2787791"/>
                  </a:lnTo>
                  <a:lnTo>
                    <a:pt x="2045743" y="2480929"/>
                  </a:lnTo>
                  <a:lnTo>
                    <a:pt x="2185225" y="2397239"/>
                  </a:lnTo>
                  <a:cubicBezTo>
                    <a:pt x="2187085" y="2347026"/>
                    <a:pt x="2155469" y="2307971"/>
                    <a:pt x="2123852" y="2296813"/>
                  </a:cubicBezTo>
                  <a:close/>
                  <a:moveTo>
                    <a:pt x="1281380" y="2112694"/>
                  </a:moveTo>
                  <a:lnTo>
                    <a:pt x="1281380" y="2241019"/>
                  </a:lnTo>
                  <a:lnTo>
                    <a:pt x="1828150" y="2553460"/>
                  </a:lnTo>
                  <a:lnTo>
                    <a:pt x="1828150" y="2436295"/>
                  </a:lnTo>
                  <a:lnTo>
                    <a:pt x="1281380" y="2112694"/>
                  </a:lnTo>
                  <a:close/>
                  <a:moveTo>
                    <a:pt x="1281380" y="1867205"/>
                  </a:moveTo>
                  <a:lnTo>
                    <a:pt x="1281380" y="1995530"/>
                  </a:lnTo>
                  <a:lnTo>
                    <a:pt x="1828150" y="2307971"/>
                  </a:lnTo>
                  <a:lnTo>
                    <a:pt x="1828150" y="2190806"/>
                  </a:lnTo>
                  <a:lnTo>
                    <a:pt x="1281380" y="1867205"/>
                  </a:lnTo>
                  <a:close/>
                  <a:moveTo>
                    <a:pt x="271525" y="1192113"/>
                  </a:moveTo>
                  <a:lnTo>
                    <a:pt x="65091" y="1314857"/>
                  </a:lnTo>
                  <a:lnTo>
                    <a:pt x="81830" y="1794677"/>
                  </a:lnTo>
                  <a:cubicBezTo>
                    <a:pt x="111586" y="1828152"/>
                    <a:pt x="124604" y="1833733"/>
                    <a:pt x="154360" y="1828152"/>
                  </a:cubicBezTo>
                  <a:lnTo>
                    <a:pt x="321740" y="1733304"/>
                  </a:lnTo>
                  <a:cubicBezTo>
                    <a:pt x="336621" y="1686810"/>
                    <a:pt x="300463" y="1652360"/>
                    <a:pt x="282685" y="1644036"/>
                  </a:cubicBezTo>
                  <a:lnTo>
                    <a:pt x="193416" y="1683091"/>
                  </a:lnTo>
                  <a:lnTo>
                    <a:pt x="193416" y="1376229"/>
                  </a:lnTo>
                  <a:lnTo>
                    <a:pt x="332898" y="1292539"/>
                  </a:lnTo>
                  <a:cubicBezTo>
                    <a:pt x="334758" y="1242326"/>
                    <a:pt x="303141" y="1203271"/>
                    <a:pt x="271525" y="1192113"/>
                  </a:cubicBezTo>
                  <a:close/>
                  <a:moveTo>
                    <a:pt x="141342" y="1034030"/>
                  </a:moveTo>
                  <a:lnTo>
                    <a:pt x="2268915" y="2216841"/>
                  </a:lnTo>
                  <a:lnTo>
                    <a:pt x="2268915" y="2953309"/>
                  </a:lnTo>
                  <a:lnTo>
                    <a:pt x="2194524" y="2908674"/>
                  </a:lnTo>
                  <a:lnTo>
                    <a:pt x="2097817" y="2968187"/>
                  </a:lnTo>
                  <a:cubicBezTo>
                    <a:pt x="2047737" y="3003611"/>
                    <a:pt x="1961938" y="3055703"/>
                    <a:pt x="1854708" y="2953014"/>
                  </a:cubicBezTo>
                  <a:cubicBezTo>
                    <a:pt x="1843996" y="2944893"/>
                    <a:pt x="1838047" y="2886763"/>
                    <a:pt x="1836859" y="2857210"/>
                  </a:cubicBezTo>
                  <a:cubicBezTo>
                    <a:pt x="1835270" y="2817234"/>
                    <a:pt x="1833684" y="2777257"/>
                    <a:pt x="1832095" y="2737281"/>
                  </a:cubicBezTo>
                  <a:lnTo>
                    <a:pt x="290124" y="1822571"/>
                  </a:lnTo>
                  <a:lnTo>
                    <a:pt x="123786" y="1895171"/>
                  </a:lnTo>
                  <a:cubicBezTo>
                    <a:pt x="84110" y="1896181"/>
                    <a:pt x="37294" y="1887664"/>
                    <a:pt x="14288" y="1786280"/>
                  </a:cubicBezTo>
                  <a:lnTo>
                    <a:pt x="0" y="1339032"/>
                  </a:lnTo>
                  <a:cubicBezTo>
                    <a:pt x="2971" y="1247066"/>
                    <a:pt x="17849" y="1245590"/>
                    <a:pt x="44635" y="1227446"/>
                  </a:cubicBezTo>
                  <a:lnTo>
                    <a:pt x="156221" y="1175372"/>
                  </a:lnTo>
                  <a:lnTo>
                    <a:pt x="141342" y="1034030"/>
                  </a:lnTo>
                  <a:close/>
                  <a:moveTo>
                    <a:pt x="2276354" y="0"/>
                  </a:moveTo>
                  <a:lnTo>
                    <a:pt x="4098925" y="1063786"/>
                  </a:lnTo>
                  <a:lnTo>
                    <a:pt x="4098925" y="1740741"/>
                  </a:lnTo>
                  <a:lnTo>
                    <a:pt x="2373062" y="2722698"/>
                  </a:lnTo>
                  <a:lnTo>
                    <a:pt x="2373062" y="2164768"/>
                  </a:lnTo>
                  <a:lnTo>
                    <a:pt x="345924" y="1055490"/>
                  </a:lnTo>
                  <a:lnTo>
                    <a:pt x="2276354" y="0"/>
                  </a:lnTo>
                  <a:close/>
                </a:path>
              </a:pathLst>
            </a:custGeom>
            <a:solidFill>
              <a:schemeClr val="accent2"/>
            </a:solidFill>
            <a:ln>
              <a:solidFill>
                <a:schemeClr val="bg1"/>
              </a:solidFill>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ln>
                  <a:solidFill>
                    <a:schemeClr val="bg1">
                      <a:alpha val="0"/>
                    </a:schemeClr>
                  </a:solidFill>
                </a:ln>
                <a:gradFill>
                  <a:gsLst>
                    <a:gs pos="0">
                      <a:srgbClr val="FFFFFF"/>
                    </a:gs>
                    <a:gs pos="100000">
                      <a:srgbClr val="FFFFFF"/>
                    </a:gs>
                  </a:gsLst>
                  <a:lin ang="5400000" scaled="0"/>
                </a:gradFill>
              </a:endParaRPr>
            </a:p>
          </p:txBody>
        </p:sp>
        <p:sp>
          <p:nvSpPr>
            <p:cNvPr id="67" name="Freeform 66"/>
            <p:cNvSpPr/>
            <p:nvPr>
              <p:custDataLst>
                <p:tags r:id="rId22"/>
              </p:custDataLst>
            </p:nvPr>
          </p:nvSpPr>
          <p:spPr>
            <a:xfrm>
              <a:off x="8803257" y="3866482"/>
              <a:ext cx="890083" cy="654335"/>
            </a:xfrm>
            <a:custGeom>
              <a:avLst/>
              <a:gdLst>
                <a:gd name="connsiteX0" fmla="*/ 2123852 w 4098925"/>
                <a:gd name="connsiteY0" fmla="*/ 2296813 h 3013272"/>
                <a:gd name="connsiteX1" fmla="*/ 1917419 w 4098925"/>
                <a:gd name="connsiteY1" fmla="*/ 2419556 h 3013272"/>
                <a:gd name="connsiteX2" fmla="*/ 1934157 w 4098925"/>
                <a:gd name="connsiteY2" fmla="*/ 2899377 h 3013272"/>
                <a:gd name="connsiteX3" fmla="*/ 2006687 w 4098925"/>
                <a:gd name="connsiteY3" fmla="*/ 2932852 h 3013272"/>
                <a:gd name="connsiteX4" fmla="*/ 2174068 w 4098925"/>
                <a:gd name="connsiteY4" fmla="*/ 2838004 h 3013272"/>
                <a:gd name="connsiteX5" fmla="*/ 2135012 w 4098925"/>
                <a:gd name="connsiteY5" fmla="*/ 2748736 h 3013272"/>
                <a:gd name="connsiteX6" fmla="*/ 2045743 w 4098925"/>
                <a:gd name="connsiteY6" fmla="*/ 2787791 h 3013272"/>
                <a:gd name="connsiteX7" fmla="*/ 2045743 w 4098925"/>
                <a:gd name="connsiteY7" fmla="*/ 2480929 h 3013272"/>
                <a:gd name="connsiteX8" fmla="*/ 2185225 w 4098925"/>
                <a:gd name="connsiteY8" fmla="*/ 2397239 h 3013272"/>
                <a:gd name="connsiteX9" fmla="*/ 2123852 w 4098925"/>
                <a:gd name="connsiteY9" fmla="*/ 2296813 h 3013272"/>
                <a:gd name="connsiteX10" fmla="*/ 1281380 w 4098925"/>
                <a:gd name="connsiteY10" fmla="*/ 2112694 h 3013272"/>
                <a:gd name="connsiteX11" fmla="*/ 1281380 w 4098925"/>
                <a:gd name="connsiteY11" fmla="*/ 2241019 h 3013272"/>
                <a:gd name="connsiteX12" fmla="*/ 1828150 w 4098925"/>
                <a:gd name="connsiteY12" fmla="*/ 2553460 h 3013272"/>
                <a:gd name="connsiteX13" fmla="*/ 1828150 w 4098925"/>
                <a:gd name="connsiteY13" fmla="*/ 2436295 h 3013272"/>
                <a:gd name="connsiteX14" fmla="*/ 1281380 w 4098925"/>
                <a:gd name="connsiteY14" fmla="*/ 2112694 h 3013272"/>
                <a:gd name="connsiteX15" fmla="*/ 1281380 w 4098925"/>
                <a:gd name="connsiteY15" fmla="*/ 1867205 h 3013272"/>
                <a:gd name="connsiteX16" fmla="*/ 1281380 w 4098925"/>
                <a:gd name="connsiteY16" fmla="*/ 1995530 h 3013272"/>
                <a:gd name="connsiteX17" fmla="*/ 1828150 w 4098925"/>
                <a:gd name="connsiteY17" fmla="*/ 2307971 h 3013272"/>
                <a:gd name="connsiteX18" fmla="*/ 1828150 w 4098925"/>
                <a:gd name="connsiteY18" fmla="*/ 2190806 h 3013272"/>
                <a:gd name="connsiteX19" fmla="*/ 1281380 w 4098925"/>
                <a:gd name="connsiteY19" fmla="*/ 1867205 h 3013272"/>
                <a:gd name="connsiteX20" fmla="*/ 271525 w 4098925"/>
                <a:gd name="connsiteY20" fmla="*/ 1192113 h 3013272"/>
                <a:gd name="connsiteX21" fmla="*/ 65091 w 4098925"/>
                <a:gd name="connsiteY21" fmla="*/ 1314857 h 3013272"/>
                <a:gd name="connsiteX22" fmla="*/ 81830 w 4098925"/>
                <a:gd name="connsiteY22" fmla="*/ 1794677 h 3013272"/>
                <a:gd name="connsiteX23" fmla="*/ 154360 w 4098925"/>
                <a:gd name="connsiteY23" fmla="*/ 1828152 h 3013272"/>
                <a:gd name="connsiteX24" fmla="*/ 321740 w 4098925"/>
                <a:gd name="connsiteY24" fmla="*/ 1733304 h 3013272"/>
                <a:gd name="connsiteX25" fmla="*/ 282685 w 4098925"/>
                <a:gd name="connsiteY25" fmla="*/ 1644036 h 3013272"/>
                <a:gd name="connsiteX26" fmla="*/ 193416 w 4098925"/>
                <a:gd name="connsiteY26" fmla="*/ 1683091 h 3013272"/>
                <a:gd name="connsiteX27" fmla="*/ 193416 w 4098925"/>
                <a:gd name="connsiteY27" fmla="*/ 1376229 h 3013272"/>
                <a:gd name="connsiteX28" fmla="*/ 332898 w 4098925"/>
                <a:gd name="connsiteY28" fmla="*/ 1292539 h 3013272"/>
                <a:gd name="connsiteX29" fmla="*/ 271525 w 4098925"/>
                <a:gd name="connsiteY29" fmla="*/ 1192113 h 3013272"/>
                <a:gd name="connsiteX30" fmla="*/ 141342 w 4098925"/>
                <a:gd name="connsiteY30" fmla="*/ 1034030 h 3013272"/>
                <a:gd name="connsiteX31" fmla="*/ 2268915 w 4098925"/>
                <a:gd name="connsiteY31" fmla="*/ 2216841 h 3013272"/>
                <a:gd name="connsiteX32" fmla="*/ 2268915 w 4098925"/>
                <a:gd name="connsiteY32" fmla="*/ 2953309 h 3013272"/>
                <a:gd name="connsiteX33" fmla="*/ 2194524 w 4098925"/>
                <a:gd name="connsiteY33" fmla="*/ 2908674 h 3013272"/>
                <a:gd name="connsiteX34" fmla="*/ 2097817 w 4098925"/>
                <a:gd name="connsiteY34" fmla="*/ 2968187 h 3013272"/>
                <a:gd name="connsiteX35" fmla="*/ 1854708 w 4098925"/>
                <a:gd name="connsiteY35" fmla="*/ 2953014 h 3013272"/>
                <a:gd name="connsiteX36" fmla="*/ 1836859 w 4098925"/>
                <a:gd name="connsiteY36" fmla="*/ 2857210 h 3013272"/>
                <a:gd name="connsiteX37" fmla="*/ 1832095 w 4098925"/>
                <a:gd name="connsiteY37" fmla="*/ 2737281 h 3013272"/>
                <a:gd name="connsiteX38" fmla="*/ 290124 w 4098925"/>
                <a:gd name="connsiteY38" fmla="*/ 1822571 h 3013272"/>
                <a:gd name="connsiteX39" fmla="*/ 123786 w 4098925"/>
                <a:gd name="connsiteY39" fmla="*/ 1895171 h 3013272"/>
                <a:gd name="connsiteX40" fmla="*/ 14288 w 4098925"/>
                <a:gd name="connsiteY40" fmla="*/ 1786280 h 3013272"/>
                <a:gd name="connsiteX41" fmla="*/ 0 w 4098925"/>
                <a:gd name="connsiteY41" fmla="*/ 1339032 h 3013272"/>
                <a:gd name="connsiteX42" fmla="*/ 44635 w 4098925"/>
                <a:gd name="connsiteY42" fmla="*/ 1227446 h 3013272"/>
                <a:gd name="connsiteX43" fmla="*/ 156221 w 4098925"/>
                <a:gd name="connsiteY43" fmla="*/ 1175372 h 3013272"/>
                <a:gd name="connsiteX44" fmla="*/ 141342 w 4098925"/>
                <a:gd name="connsiteY44" fmla="*/ 1034030 h 3013272"/>
                <a:gd name="connsiteX45" fmla="*/ 2276354 w 4098925"/>
                <a:gd name="connsiteY45" fmla="*/ 0 h 3013272"/>
                <a:gd name="connsiteX46" fmla="*/ 4098925 w 4098925"/>
                <a:gd name="connsiteY46" fmla="*/ 1063786 h 3013272"/>
                <a:gd name="connsiteX47" fmla="*/ 4098925 w 4098925"/>
                <a:gd name="connsiteY47" fmla="*/ 1740741 h 3013272"/>
                <a:gd name="connsiteX48" fmla="*/ 2373062 w 4098925"/>
                <a:gd name="connsiteY48" fmla="*/ 2722698 h 3013272"/>
                <a:gd name="connsiteX49" fmla="*/ 2373062 w 4098925"/>
                <a:gd name="connsiteY49" fmla="*/ 2164768 h 3013272"/>
                <a:gd name="connsiteX50" fmla="*/ 428893 w 4098925"/>
                <a:gd name="connsiteY50" fmla="*/ 1072082 h 3013272"/>
                <a:gd name="connsiteX51" fmla="*/ 2276354 w 4098925"/>
                <a:gd name="connsiteY51" fmla="*/ 0 h 3013272"/>
                <a:gd name="connsiteX0" fmla="*/ 2123852 w 4098925"/>
                <a:gd name="connsiteY0" fmla="*/ 2296813 h 3013272"/>
                <a:gd name="connsiteX1" fmla="*/ 1917419 w 4098925"/>
                <a:gd name="connsiteY1" fmla="*/ 2419556 h 3013272"/>
                <a:gd name="connsiteX2" fmla="*/ 1934157 w 4098925"/>
                <a:gd name="connsiteY2" fmla="*/ 2899377 h 3013272"/>
                <a:gd name="connsiteX3" fmla="*/ 2006687 w 4098925"/>
                <a:gd name="connsiteY3" fmla="*/ 2932852 h 3013272"/>
                <a:gd name="connsiteX4" fmla="*/ 2174068 w 4098925"/>
                <a:gd name="connsiteY4" fmla="*/ 2838004 h 3013272"/>
                <a:gd name="connsiteX5" fmla="*/ 2135012 w 4098925"/>
                <a:gd name="connsiteY5" fmla="*/ 2748736 h 3013272"/>
                <a:gd name="connsiteX6" fmla="*/ 2045743 w 4098925"/>
                <a:gd name="connsiteY6" fmla="*/ 2787791 h 3013272"/>
                <a:gd name="connsiteX7" fmla="*/ 2045743 w 4098925"/>
                <a:gd name="connsiteY7" fmla="*/ 2480929 h 3013272"/>
                <a:gd name="connsiteX8" fmla="*/ 2185225 w 4098925"/>
                <a:gd name="connsiteY8" fmla="*/ 2397239 h 3013272"/>
                <a:gd name="connsiteX9" fmla="*/ 2123852 w 4098925"/>
                <a:gd name="connsiteY9" fmla="*/ 2296813 h 3013272"/>
                <a:gd name="connsiteX10" fmla="*/ 1281380 w 4098925"/>
                <a:gd name="connsiteY10" fmla="*/ 2112694 h 3013272"/>
                <a:gd name="connsiteX11" fmla="*/ 1281380 w 4098925"/>
                <a:gd name="connsiteY11" fmla="*/ 2241019 h 3013272"/>
                <a:gd name="connsiteX12" fmla="*/ 1828150 w 4098925"/>
                <a:gd name="connsiteY12" fmla="*/ 2553460 h 3013272"/>
                <a:gd name="connsiteX13" fmla="*/ 1828150 w 4098925"/>
                <a:gd name="connsiteY13" fmla="*/ 2436295 h 3013272"/>
                <a:gd name="connsiteX14" fmla="*/ 1281380 w 4098925"/>
                <a:gd name="connsiteY14" fmla="*/ 2112694 h 3013272"/>
                <a:gd name="connsiteX15" fmla="*/ 1281380 w 4098925"/>
                <a:gd name="connsiteY15" fmla="*/ 1867205 h 3013272"/>
                <a:gd name="connsiteX16" fmla="*/ 1281380 w 4098925"/>
                <a:gd name="connsiteY16" fmla="*/ 1995530 h 3013272"/>
                <a:gd name="connsiteX17" fmla="*/ 1828150 w 4098925"/>
                <a:gd name="connsiteY17" fmla="*/ 2307971 h 3013272"/>
                <a:gd name="connsiteX18" fmla="*/ 1828150 w 4098925"/>
                <a:gd name="connsiteY18" fmla="*/ 2190806 h 3013272"/>
                <a:gd name="connsiteX19" fmla="*/ 1281380 w 4098925"/>
                <a:gd name="connsiteY19" fmla="*/ 1867205 h 3013272"/>
                <a:gd name="connsiteX20" fmla="*/ 271525 w 4098925"/>
                <a:gd name="connsiteY20" fmla="*/ 1192113 h 3013272"/>
                <a:gd name="connsiteX21" fmla="*/ 65091 w 4098925"/>
                <a:gd name="connsiteY21" fmla="*/ 1314857 h 3013272"/>
                <a:gd name="connsiteX22" fmla="*/ 81830 w 4098925"/>
                <a:gd name="connsiteY22" fmla="*/ 1794677 h 3013272"/>
                <a:gd name="connsiteX23" fmla="*/ 154360 w 4098925"/>
                <a:gd name="connsiteY23" fmla="*/ 1828152 h 3013272"/>
                <a:gd name="connsiteX24" fmla="*/ 321740 w 4098925"/>
                <a:gd name="connsiteY24" fmla="*/ 1733304 h 3013272"/>
                <a:gd name="connsiteX25" fmla="*/ 282685 w 4098925"/>
                <a:gd name="connsiteY25" fmla="*/ 1644036 h 3013272"/>
                <a:gd name="connsiteX26" fmla="*/ 193416 w 4098925"/>
                <a:gd name="connsiteY26" fmla="*/ 1683091 h 3013272"/>
                <a:gd name="connsiteX27" fmla="*/ 193416 w 4098925"/>
                <a:gd name="connsiteY27" fmla="*/ 1376229 h 3013272"/>
                <a:gd name="connsiteX28" fmla="*/ 332898 w 4098925"/>
                <a:gd name="connsiteY28" fmla="*/ 1292539 h 3013272"/>
                <a:gd name="connsiteX29" fmla="*/ 271525 w 4098925"/>
                <a:gd name="connsiteY29" fmla="*/ 1192113 h 3013272"/>
                <a:gd name="connsiteX30" fmla="*/ 141342 w 4098925"/>
                <a:gd name="connsiteY30" fmla="*/ 1034030 h 3013272"/>
                <a:gd name="connsiteX31" fmla="*/ 2268915 w 4098925"/>
                <a:gd name="connsiteY31" fmla="*/ 2216841 h 3013272"/>
                <a:gd name="connsiteX32" fmla="*/ 2268915 w 4098925"/>
                <a:gd name="connsiteY32" fmla="*/ 2953309 h 3013272"/>
                <a:gd name="connsiteX33" fmla="*/ 2194524 w 4098925"/>
                <a:gd name="connsiteY33" fmla="*/ 2908674 h 3013272"/>
                <a:gd name="connsiteX34" fmla="*/ 2097817 w 4098925"/>
                <a:gd name="connsiteY34" fmla="*/ 2968187 h 3013272"/>
                <a:gd name="connsiteX35" fmla="*/ 1854708 w 4098925"/>
                <a:gd name="connsiteY35" fmla="*/ 2953014 h 3013272"/>
                <a:gd name="connsiteX36" fmla="*/ 1836859 w 4098925"/>
                <a:gd name="connsiteY36" fmla="*/ 2857210 h 3013272"/>
                <a:gd name="connsiteX37" fmla="*/ 1832095 w 4098925"/>
                <a:gd name="connsiteY37" fmla="*/ 2737281 h 3013272"/>
                <a:gd name="connsiteX38" fmla="*/ 290124 w 4098925"/>
                <a:gd name="connsiteY38" fmla="*/ 1822571 h 3013272"/>
                <a:gd name="connsiteX39" fmla="*/ 123786 w 4098925"/>
                <a:gd name="connsiteY39" fmla="*/ 1895171 h 3013272"/>
                <a:gd name="connsiteX40" fmla="*/ 14288 w 4098925"/>
                <a:gd name="connsiteY40" fmla="*/ 1786280 h 3013272"/>
                <a:gd name="connsiteX41" fmla="*/ 0 w 4098925"/>
                <a:gd name="connsiteY41" fmla="*/ 1339032 h 3013272"/>
                <a:gd name="connsiteX42" fmla="*/ 44635 w 4098925"/>
                <a:gd name="connsiteY42" fmla="*/ 1227446 h 3013272"/>
                <a:gd name="connsiteX43" fmla="*/ 156221 w 4098925"/>
                <a:gd name="connsiteY43" fmla="*/ 1175372 h 3013272"/>
                <a:gd name="connsiteX44" fmla="*/ 141342 w 4098925"/>
                <a:gd name="connsiteY44" fmla="*/ 1034030 h 3013272"/>
                <a:gd name="connsiteX45" fmla="*/ 2276354 w 4098925"/>
                <a:gd name="connsiteY45" fmla="*/ 0 h 3013272"/>
                <a:gd name="connsiteX46" fmla="*/ 4098925 w 4098925"/>
                <a:gd name="connsiteY46" fmla="*/ 1063786 h 3013272"/>
                <a:gd name="connsiteX47" fmla="*/ 4098925 w 4098925"/>
                <a:gd name="connsiteY47" fmla="*/ 1740741 h 3013272"/>
                <a:gd name="connsiteX48" fmla="*/ 2373062 w 4098925"/>
                <a:gd name="connsiteY48" fmla="*/ 2722698 h 3013272"/>
                <a:gd name="connsiteX49" fmla="*/ 2373062 w 4098925"/>
                <a:gd name="connsiteY49" fmla="*/ 2164768 h 3013272"/>
                <a:gd name="connsiteX50" fmla="*/ 345924 w 4098925"/>
                <a:gd name="connsiteY50" fmla="*/ 1055490 h 3013272"/>
                <a:gd name="connsiteX51" fmla="*/ 2276354 w 4098925"/>
                <a:gd name="connsiteY51" fmla="*/ 0 h 3013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4098925" h="3013272">
                  <a:moveTo>
                    <a:pt x="2123852" y="2296813"/>
                  </a:moveTo>
                  <a:lnTo>
                    <a:pt x="1917419" y="2419556"/>
                  </a:lnTo>
                  <a:lnTo>
                    <a:pt x="1934157" y="2899377"/>
                  </a:lnTo>
                  <a:cubicBezTo>
                    <a:pt x="1963913" y="2932852"/>
                    <a:pt x="1976931" y="2938433"/>
                    <a:pt x="2006687" y="2932852"/>
                  </a:cubicBezTo>
                  <a:lnTo>
                    <a:pt x="2174068" y="2838004"/>
                  </a:lnTo>
                  <a:cubicBezTo>
                    <a:pt x="2188948" y="2791510"/>
                    <a:pt x="2148030" y="2778492"/>
                    <a:pt x="2135012" y="2748736"/>
                  </a:cubicBezTo>
                  <a:lnTo>
                    <a:pt x="2045743" y="2787791"/>
                  </a:lnTo>
                  <a:lnTo>
                    <a:pt x="2045743" y="2480929"/>
                  </a:lnTo>
                  <a:lnTo>
                    <a:pt x="2185225" y="2397239"/>
                  </a:lnTo>
                  <a:cubicBezTo>
                    <a:pt x="2187085" y="2347026"/>
                    <a:pt x="2155469" y="2307971"/>
                    <a:pt x="2123852" y="2296813"/>
                  </a:cubicBezTo>
                  <a:close/>
                  <a:moveTo>
                    <a:pt x="1281380" y="2112694"/>
                  </a:moveTo>
                  <a:lnTo>
                    <a:pt x="1281380" y="2241019"/>
                  </a:lnTo>
                  <a:lnTo>
                    <a:pt x="1828150" y="2553460"/>
                  </a:lnTo>
                  <a:lnTo>
                    <a:pt x="1828150" y="2436295"/>
                  </a:lnTo>
                  <a:lnTo>
                    <a:pt x="1281380" y="2112694"/>
                  </a:lnTo>
                  <a:close/>
                  <a:moveTo>
                    <a:pt x="1281380" y="1867205"/>
                  </a:moveTo>
                  <a:lnTo>
                    <a:pt x="1281380" y="1995530"/>
                  </a:lnTo>
                  <a:lnTo>
                    <a:pt x="1828150" y="2307971"/>
                  </a:lnTo>
                  <a:lnTo>
                    <a:pt x="1828150" y="2190806"/>
                  </a:lnTo>
                  <a:lnTo>
                    <a:pt x="1281380" y="1867205"/>
                  </a:lnTo>
                  <a:close/>
                  <a:moveTo>
                    <a:pt x="271525" y="1192113"/>
                  </a:moveTo>
                  <a:lnTo>
                    <a:pt x="65091" y="1314857"/>
                  </a:lnTo>
                  <a:lnTo>
                    <a:pt x="81830" y="1794677"/>
                  </a:lnTo>
                  <a:cubicBezTo>
                    <a:pt x="111586" y="1828152"/>
                    <a:pt x="124604" y="1833733"/>
                    <a:pt x="154360" y="1828152"/>
                  </a:cubicBezTo>
                  <a:lnTo>
                    <a:pt x="321740" y="1733304"/>
                  </a:lnTo>
                  <a:cubicBezTo>
                    <a:pt x="336621" y="1686810"/>
                    <a:pt x="300463" y="1652360"/>
                    <a:pt x="282685" y="1644036"/>
                  </a:cubicBezTo>
                  <a:lnTo>
                    <a:pt x="193416" y="1683091"/>
                  </a:lnTo>
                  <a:lnTo>
                    <a:pt x="193416" y="1376229"/>
                  </a:lnTo>
                  <a:lnTo>
                    <a:pt x="332898" y="1292539"/>
                  </a:lnTo>
                  <a:cubicBezTo>
                    <a:pt x="334758" y="1242326"/>
                    <a:pt x="303141" y="1203271"/>
                    <a:pt x="271525" y="1192113"/>
                  </a:cubicBezTo>
                  <a:close/>
                  <a:moveTo>
                    <a:pt x="141342" y="1034030"/>
                  </a:moveTo>
                  <a:lnTo>
                    <a:pt x="2268915" y="2216841"/>
                  </a:lnTo>
                  <a:lnTo>
                    <a:pt x="2268915" y="2953309"/>
                  </a:lnTo>
                  <a:lnTo>
                    <a:pt x="2194524" y="2908674"/>
                  </a:lnTo>
                  <a:lnTo>
                    <a:pt x="2097817" y="2968187"/>
                  </a:lnTo>
                  <a:cubicBezTo>
                    <a:pt x="2047737" y="3003611"/>
                    <a:pt x="1961938" y="3055703"/>
                    <a:pt x="1854708" y="2953014"/>
                  </a:cubicBezTo>
                  <a:cubicBezTo>
                    <a:pt x="1843996" y="2944893"/>
                    <a:pt x="1838047" y="2886763"/>
                    <a:pt x="1836859" y="2857210"/>
                  </a:cubicBezTo>
                  <a:cubicBezTo>
                    <a:pt x="1835270" y="2817234"/>
                    <a:pt x="1833684" y="2777257"/>
                    <a:pt x="1832095" y="2737281"/>
                  </a:cubicBezTo>
                  <a:lnTo>
                    <a:pt x="290124" y="1822571"/>
                  </a:lnTo>
                  <a:lnTo>
                    <a:pt x="123786" y="1895171"/>
                  </a:lnTo>
                  <a:cubicBezTo>
                    <a:pt x="84110" y="1896181"/>
                    <a:pt x="37294" y="1887664"/>
                    <a:pt x="14288" y="1786280"/>
                  </a:cubicBezTo>
                  <a:lnTo>
                    <a:pt x="0" y="1339032"/>
                  </a:lnTo>
                  <a:cubicBezTo>
                    <a:pt x="2971" y="1247066"/>
                    <a:pt x="17849" y="1245590"/>
                    <a:pt x="44635" y="1227446"/>
                  </a:cubicBezTo>
                  <a:lnTo>
                    <a:pt x="156221" y="1175372"/>
                  </a:lnTo>
                  <a:lnTo>
                    <a:pt x="141342" y="1034030"/>
                  </a:lnTo>
                  <a:close/>
                  <a:moveTo>
                    <a:pt x="2276354" y="0"/>
                  </a:moveTo>
                  <a:lnTo>
                    <a:pt x="4098925" y="1063786"/>
                  </a:lnTo>
                  <a:lnTo>
                    <a:pt x="4098925" y="1740741"/>
                  </a:lnTo>
                  <a:lnTo>
                    <a:pt x="2373062" y="2722698"/>
                  </a:lnTo>
                  <a:lnTo>
                    <a:pt x="2373062" y="2164768"/>
                  </a:lnTo>
                  <a:lnTo>
                    <a:pt x="345924" y="1055490"/>
                  </a:lnTo>
                  <a:lnTo>
                    <a:pt x="2276354" y="0"/>
                  </a:lnTo>
                  <a:close/>
                </a:path>
              </a:pathLst>
            </a:custGeom>
            <a:solidFill>
              <a:schemeClr val="accent2"/>
            </a:solidFill>
            <a:ln>
              <a:solidFill>
                <a:schemeClr val="bg1"/>
              </a:solidFill>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ln>
                  <a:solidFill>
                    <a:schemeClr val="bg1">
                      <a:alpha val="0"/>
                    </a:schemeClr>
                  </a:solidFill>
                </a:ln>
                <a:gradFill>
                  <a:gsLst>
                    <a:gs pos="0">
                      <a:srgbClr val="FFFFFF"/>
                    </a:gs>
                    <a:gs pos="100000">
                      <a:srgbClr val="FFFFFF"/>
                    </a:gs>
                  </a:gsLst>
                  <a:lin ang="5400000" scaled="0"/>
                </a:gradFill>
              </a:endParaRPr>
            </a:p>
          </p:txBody>
        </p:sp>
      </p:grpSp>
      <p:sp>
        <p:nvSpPr>
          <p:cNvPr id="47" name="Rectangle 46"/>
          <p:cNvSpPr/>
          <p:nvPr>
            <p:custDataLst>
              <p:tags r:id="rId11"/>
            </p:custDataLst>
          </p:nvPr>
        </p:nvSpPr>
        <p:spPr bwMode="auto">
          <a:xfrm>
            <a:off x="519112" y="1131252"/>
            <a:ext cx="2398056" cy="118872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40" tIns="45718" rIns="91440" bIns="45718" numCol="1" rtlCol="0" anchor="ctr" anchorCtr="0" compatLnSpc="1">
            <a:prstTxWarp prst="textNoShape">
              <a:avLst/>
            </a:prstTxWarp>
          </a:bodyPr>
          <a:lstStyle/>
          <a:p>
            <a:pPr defTabSz="913788" fontAlgn="base">
              <a:spcBef>
                <a:spcPct val="0"/>
              </a:spcBef>
              <a:spcAft>
                <a:spcPct val="0"/>
              </a:spcAft>
            </a:pPr>
            <a:r>
              <a:rPr lang="en-US" sz="2000" dirty="0" smtClean="0">
                <a:ln>
                  <a:solidFill>
                    <a:schemeClr val="bg1">
                      <a:alpha val="0"/>
                    </a:schemeClr>
                  </a:solidFill>
                </a:ln>
                <a:solidFill>
                  <a:schemeClr val="bg1"/>
                </a:solidFill>
                <a:latin typeface="Segoe UI Light" pitchFamily="34" charset="0"/>
              </a:rPr>
              <a:t>FAMILIAR END </a:t>
            </a:r>
            <a:br>
              <a:rPr lang="en-US" sz="2000" dirty="0" smtClean="0">
                <a:ln>
                  <a:solidFill>
                    <a:schemeClr val="bg1">
                      <a:alpha val="0"/>
                    </a:schemeClr>
                  </a:solidFill>
                </a:ln>
                <a:solidFill>
                  <a:schemeClr val="bg1"/>
                </a:solidFill>
                <a:latin typeface="Segoe UI Light" pitchFamily="34" charset="0"/>
              </a:rPr>
            </a:br>
            <a:r>
              <a:rPr lang="en-US" sz="2000" dirty="0" smtClean="0">
                <a:ln>
                  <a:solidFill>
                    <a:schemeClr val="bg1">
                      <a:alpha val="0"/>
                    </a:schemeClr>
                  </a:solidFill>
                </a:ln>
                <a:solidFill>
                  <a:schemeClr val="bg1"/>
                </a:solidFill>
                <a:latin typeface="Segoe UI Light" pitchFamily="34" charset="0"/>
              </a:rPr>
              <a:t>USER TOOLS</a:t>
            </a:r>
            <a:endParaRPr lang="en-US" sz="2000" dirty="0">
              <a:ln>
                <a:solidFill>
                  <a:schemeClr val="bg1">
                    <a:alpha val="0"/>
                  </a:schemeClr>
                </a:solidFill>
              </a:ln>
              <a:solidFill>
                <a:schemeClr val="bg1"/>
              </a:solidFill>
              <a:latin typeface="Segoe UI Light" pitchFamily="34" charset="0"/>
            </a:endParaRPr>
          </a:p>
        </p:txBody>
      </p:sp>
      <p:sp>
        <p:nvSpPr>
          <p:cNvPr id="48" name="Rectangle 47"/>
          <p:cNvSpPr/>
          <p:nvPr>
            <p:custDataLst>
              <p:tags r:id="rId12"/>
            </p:custDataLst>
          </p:nvPr>
        </p:nvSpPr>
        <p:spPr bwMode="auto">
          <a:xfrm>
            <a:off x="519112" y="2653226"/>
            <a:ext cx="2398056" cy="82296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40" tIns="45718" rIns="91440" bIns="45718" numCol="1" rtlCol="0" anchor="ctr" anchorCtr="0" compatLnSpc="1">
            <a:prstTxWarp prst="textNoShape">
              <a:avLst/>
            </a:prstTxWarp>
          </a:bodyPr>
          <a:lstStyle/>
          <a:p>
            <a:pPr defTabSz="913788" fontAlgn="base">
              <a:spcBef>
                <a:spcPct val="0"/>
              </a:spcBef>
              <a:spcAft>
                <a:spcPct val="0"/>
              </a:spcAft>
            </a:pPr>
            <a:r>
              <a:rPr lang="en-US" sz="2000" dirty="0" smtClean="0">
                <a:ln>
                  <a:solidFill>
                    <a:schemeClr val="bg1">
                      <a:alpha val="0"/>
                    </a:schemeClr>
                  </a:solidFill>
                </a:ln>
                <a:solidFill>
                  <a:schemeClr val="bg1"/>
                </a:solidFill>
                <a:latin typeface="Segoe UI Light" pitchFamily="34" charset="0"/>
              </a:rPr>
              <a:t>BI PLATFORM</a:t>
            </a:r>
            <a:endParaRPr lang="en-US" sz="2000" dirty="0">
              <a:ln>
                <a:solidFill>
                  <a:schemeClr val="bg1">
                    <a:alpha val="0"/>
                  </a:schemeClr>
                </a:solidFill>
              </a:ln>
              <a:solidFill>
                <a:schemeClr val="bg1"/>
              </a:solidFill>
              <a:latin typeface="Segoe UI Light" pitchFamily="34" charset="0"/>
            </a:endParaRPr>
          </a:p>
        </p:txBody>
      </p:sp>
      <p:sp>
        <p:nvSpPr>
          <p:cNvPr id="50" name="Rectangle 49"/>
          <p:cNvSpPr/>
          <p:nvPr>
            <p:custDataLst>
              <p:tags r:id="rId13"/>
            </p:custDataLst>
          </p:nvPr>
        </p:nvSpPr>
        <p:spPr bwMode="auto">
          <a:xfrm>
            <a:off x="519112" y="5422854"/>
            <a:ext cx="2398056" cy="116844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40" tIns="45718" rIns="91440" bIns="45718" numCol="1" rtlCol="0" anchor="ctr" anchorCtr="0" compatLnSpc="1">
            <a:prstTxWarp prst="textNoShape">
              <a:avLst/>
            </a:prstTxWarp>
          </a:bodyPr>
          <a:lstStyle/>
          <a:p>
            <a:pPr defTabSz="913788" fontAlgn="base">
              <a:spcBef>
                <a:spcPct val="0"/>
              </a:spcBef>
              <a:spcAft>
                <a:spcPct val="0"/>
              </a:spcAft>
            </a:pPr>
            <a:r>
              <a:rPr lang="en-US" sz="2000" dirty="0" smtClean="0">
                <a:ln>
                  <a:solidFill>
                    <a:schemeClr val="bg1">
                      <a:alpha val="0"/>
                    </a:schemeClr>
                  </a:solidFill>
                </a:ln>
                <a:solidFill>
                  <a:schemeClr val="bg1"/>
                </a:solidFill>
                <a:latin typeface="Segoe UI Light" pitchFamily="34" charset="0"/>
              </a:rPr>
              <a:t>UNSTRUCTURED &amp; STRUCTURED DATA</a:t>
            </a:r>
            <a:endParaRPr lang="en-US" sz="2000" dirty="0">
              <a:ln>
                <a:solidFill>
                  <a:schemeClr val="bg1">
                    <a:alpha val="0"/>
                  </a:schemeClr>
                </a:solidFill>
              </a:ln>
              <a:solidFill>
                <a:schemeClr val="bg1"/>
              </a:solidFill>
              <a:latin typeface="Segoe UI Light" pitchFamily="34" charset="0"/>
            </a:endParaRPr>
          </a:p>
        </p:txBody>
      </p:sp>
      <p:sp>
        <p:nvSpPr>
          <p:cNvPr id="52" name="Freeform 38"/>
          <p:cNvSpPr>
            <a:spLocks noEditPoints="1"/>
          </p:cNvSpPr>
          <p:nvPr/>
        </p:nvSpPr>
        <p:spPr bwMode="auto">
          <a:xfrm>
            <a:off x="8338293" y="5606689"/>
            <a:ext cx="340519" cy="561181"/>
          </a:xfrm>
          <a:custGeom>
            <a:avLst/>
            <a:gdLst>
              <a:gd name="T0" fmla="*/ 91 w 182"/>
              <a:gd name="T1" fmla="*/ 0 h 299"/>
              <a:gd name="T2" fmla="*/ 0 w 182"/>
              <a:gd name="T3" fmla="*/ 21 h 299"/>
              <a:gd name="T4" fmla="*/ 0 w 182"/>
              <a:gd name="T5" fmla="*/ 278 h 299"/>
              <a:gd name="T6" fmla="*/ 91 w 182"/>
              <a:gd name="T7" fmla="*/ 299 h 299"/>
              <a:gd name="T8" fmla="*/ 182 w 182"/>
              <a:gd name="T9" fmla="*/ 278 h 299"/>
              <a:gd name="T10" fmla="*/ 182 w 182"/>
              <a:gd name="T11" fmla="*/ 21 h 299"/>
              <a:gd name="T12" fmla="*/ 91 w 182"/>
              <a:gd name="T13" fmla="*/ 0 h 299"/>
              <a:gd name="T14" fmla="*/ 91 w 182"/>
              <a:gd name="T15" fmla="*/ 34 h 299"/>
              <a:gd name="T16" fmla="*/ 14 w 182"/>
              <a:gd name="T17" fmla="*/ 20 h 299"/>
              <a:gd name="T18" fmla="*/ 91 w 182"/>
              <a:gd name="T19" fmla="*/ 6 h 299"/>
              <a:gd name="T20" fmla="*/ 168 w 182"/>
              <a:gd name="T21" fmla="*/ 20 h 299"/>
              <a:gd name="T22" fmla="*/ 91 w 182"/>
              <a:gd name="T23" fmla="*/ 34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2" h="299">
                <a:moveTo>
                  <a:pt x="91" y="0"/>
                </a:moveTo>
                <a:cubicBezTo>
                  <a:pt x="57" y="0"/>
                  <a:pt x="0" y="4"/>
                  <a:pt x="0" y="21"/>
                </a:cubicBezTo>
                <a:cubicBezTo>
                  <a:pt x="0" y="121"/>
                  <a:pt x="0" y="278"/>
                  <a:pt x="0" y="278"/>
                </a:cubicBezTo>
                <a:cubicBezTo>
                  <a:pt x="0" y="294"/>
                  <a:pt x="57" y="299"/>
                  <a:pt x="91" y="299"/>
                </a:cubicBezTo>
                <a:cubicBezTo>
                  <a:pt x="125" y="299"/>
                  <a:pt x="182" y="294"/>
                  <a:pt x="182" y="278"/>
                </a:cubicBezTo>
                <a:cubicBezTo>
                  <a:pt x="182" y="177"/>
                  <a:pt x="182" y="21"/>
                  <a:pt x="182" y="21"/>
                </a:cubicBezTo>
                <a:cubicBezTo>
                  <a:pt x="182" y="4"/>
                  <a:pt x="125" y="0"/>
                  <a:pt x="91" y="0"/>
                </a:cubicBezTo>
                <a:close/>
                <a:moveTo>
                  <a:pt x="91" y="34"/>
                </a:moveTo>
                <a:cubicBezTo>
                  <a:pt x="49" y="34"/>
                  <a:pt x="14" y="28"/>
                  <a:pt x="14" y="20"/>
                </a:cubicBezTo>
                <a:cubicBezTo>
                  <a:pt x="14" y="12"/>
                  <a:pt x="49" y="6"/>
                  <a:pt x="91" y="6"/>
                </a:cubicBezTo>
                <a:cubicBezTo>
                  <a:pt x="134" y="6"/>
                  <a:pt x="168" y="12"/>
                  <a:pt x="168" y="20"/>
                </a:cubicBezTo>
                <a:cubicBezTo>
                  <a:pt x="168" y="28"/>
                  <a:pt x="134" y="34"/>
                  <a:pt x="91" y="34"/>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27" name="Group 26"/>
          <p:cNvGrpSpPr/>
          <p:nvPr/>
        </p:nvGrpSpPr>
        <p:grpSpPr>
          <a:xfrm>
            <a:off x="4311581" y="5606689"/>
            <a:ext cx="1005840" cy="901218"/>
            <a:chOff x="4555810" y="5606689"/>
            <a:chExt cx="1005840" cy="901218"/>
          </a:xfrm>
        </p:grpSpPr>
        <p:sp>
          <p:nvSpPr>
            <p:cNvPr id="58" name="Rectangle 57"/>
            <p:cNvSpPr/>
            <p:nvPr>
              <p:custDataLst>
                <p:tags r:id="rId19"/>
              </p:custDataLst>
            </p:nvPr>
          </p:nvSpPr>
          <p:spPr>
            <a:xfrm>
              <a:off x="4555810" y="6200134"/>
              <a:ext cx="1005840" cy="30777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spAutoFit/>
            </a:bodyPr>
            <a:lstStyle/>
            <a:p>
              <a:pPr algn="ctr" defTabSz="914400" fontAlgn="base">
                <a:spcBef>
                  <a:spcPct val="0"/>
                </a:spcBef>
                <a:spcAft>
                  <a:spcPct val="0"/>
                </a:spcAft>
              </a:pPr>
              <a:r>
                <a:rPr lang="en-US" sz="1400" dirty="0">
                  <a:ln>
                    <a:solidFill>
                      <a:schemeClr val="bg1">
                        <a:alpha val="0"/>
                      </a:schemeClr>
                    </a:solidFill>
                  </a:ln>
                  <a:solidFill>
                    <a:srgbClr val="595959"/>
                  </a:solidFill>
                </a:rPr>
                <a:t>Devices</a:t>
              </a:r>
            </a:p>
          </p:txBody>
        </p:sp>
        <p:grpSp>
          <p:nvGrpSpPr>
            <p:cNvPr id="18" name="Group 17"/>
            <p:cNvGrpSpPr/>
            <p:nvPr/>
          </p:nvGrpSpPr>
          <p:grpSpPr>
            <a:xfrm>
              <a:off x="4579395" y="5606689"/>
              <a:ext cx="958670" cy="450850"/>
              <a:chOff x="3222930" y="6328944"/>
              <a:chExt cx="1124965" cy="529057"/>
            </a:xfrm>
          </p:grpSpPr>
          <p:sp>
            <p:nvSpPr>
              <p:cNvPr id="55" name="Freeform 20"/>
              <p:cNvSpPr>
                <a:spLocks noEditPoints="1"/>
              </p:cNvSpPr>
              <p:nvPr/>
            </p:nvSpPr>
            <p:spPr bwMode="black">
              <a:xfrm>
                <a:off x="3586924" y="6328944"/>
                <a:ext cx="760971" cy="529055"/>
              </a:xfrm>
              <a:custGeom>
                <a:avLst/>
                <a:gdLst/>
                <a:ahLst/>
                <a:cxnLst>
                  <a:cxn ang="0">
                    <a:pos x="774" y="456"/>
                  </a:cxn>
                  <a:cxn ang="0">
                    <a:pos x="774" y="36"/>
                  </a:cxn>
                  <a:cxn ang="0">
                    <a:pos x="737" y="0"/>
                  </a:cxn>
                  <a:cxn ang="0">
                    <a:pos x="107" y="0"/>
                  </a:cxn>
                  <a:cxn ang="0">
                    <a:pos x="71" y="36"/>
                  </a:cxn>
                  <a:cxn ang="0">
                    <a:pos x="71" y="456"/>
                  </a:cxn>
                  <a:cxn ang="0">
                    <a:pos x="0" y="544"/>
                  </a:cxn>
                  <a:cxn ang="0">
                    <a:pos x="44" y="588"/>
                  </a:cxn>
                  <a:cxn ang="0">
                    <a:pos x="800" y="588"/>
                  </a:cxn>
                  <a:cxn ang="0">
                    <a:pos x="844" y="544"/>
                  </a:cxn>
                  <a:cxn ang="0">
                    <a:pos x="774" y="456"/>
                  </a:cxn>
                  <a:cxn ang="0">
                    <a:pos x="481" y="554"/>
                  </a:cxn>
                  <a:cxn ang="0">
                    <a:pos x="350" y="554"/>
                  </a:cxn>
                  <a:cxn ang="0">
                    <a:pos x="337" y="547"/>
                  </a:cxn>
                  <a:cxn ang="0">
                    <a:pos x="352" y="519"/>
                  </a:cxn>
                  <a:cxn ang="0">
                    <a:pos x="363" y="514"/>
                  </a:cxn>
                  <a:cxn ang="0">
                    <a:pos x="468" y="514"/>
                  </a:cxn>
                  <a:cxn ang="0">
                    <a:pos x="478" y="519"/>
                  </a:cxn>
                  <a:cxn ang="0">
                    <a:pos x="494" y="547"/>
                  </a:cxn>
                  <a:cxn ang="0">
                    <a:pos x="481" y="554"/>
                  </a:cxn>
                  <a:cxn ang="0">
                    <a:pos x="748" y="456"/>
                  </a:cxn>
                  <a:cxn ang="0">
                    <a:pos x="99" y="456"/>
                  </a:cxn>
                  <a:cxn ang="0">
                    <a:pos x="99" y="42"/>
                  </a:cxn>
                  <a:cxn ang="0">
                    <a:pos x="117" y="24"/>
                  </a:cxn>
                  <a:cxn ang="0">
                    <a:pos x="730" y="24"/>
                  </a:cxn>
                  <a:cxn ang="0">
                    <a:pos x="748" y="42"/>
                  </a:cxn>
                  <a:cxn ang="0">
                    <a:pos x="748" y="456"/>
                  </a:cxn>
                </a:cxnLst>
                <a:rect l="0" t="0" r="r" b="b"/>
                <a:pathLst>
                  <a:path w="844" h="588">
                    <a:moveTo>
                      <a:pt x="774" y="456"/>
                    </a:moveTo>
                    <a:cubicBezTo>
                      <a:pt x="774" y="36"/>
                      <a:pt x="774" y="36"/>
                      <a:pt x="774" y="36"/>
                    </a:cubicBezTo>
                    <a:cubicBezTo>
                      <a:pt x="774" y="16"/>
                      <a:pt x="757" y="0"/>
                      <a:pt x="737" y="0"/>
                    </a:cubicBezTo>
                    <a:cubicBezTo>
                      <a:pt x="107" y="0"/>
                      <a:pt x="107" y="0"/>
                      <a:pt x="107" y="0"/>
                    </a:cubicBezTo>
                    <a:cubicBezTo>
                      <a:pt x="87" y="0"/>
                      <a:pt x="71" y="16"/>
                      <a:pt x="71" y="36"/>
                    </a:cubicBezTo>
                    <a:cubicBezTo>
                      <a:pt x="71" y="456"/>
                      <a:pt x="71" y="456"/>
                      <a:pt x="71" y="456"/>
                    </a:cubicBezTo>
                    <a:cubicBezTo>
                      <a:pt x="0" y="544"/>
                      <a:pt x="0" y="544"/>
                      <a:pt x="0" y="544"/>
                    </a:cubicBezTo>
                    <a:cubicBezTo>
                      <a:pt x="0" y="568"/>
                      <a:pt x="20" y="588"/>
                      <a:pt x="44" y="588"/>
                    </a:cubicBezTo>
                    <a:cubicBezTo>
                      <a:pt x="800" y="588"/>
                      <a:pt x="800" y="588"/>
                      <a:pt x="800" y="588"/>
                    </a:cubicBezTo>
                    <a:cubicBezTo>
                      <a:pt x="824" y="588"/>
                      <a:pt x="844" y="568"/>
                      <a:pt x="844" y="544"/>
                    </a:cubicBezTo>
                    <a:lnTo>
                      <a:pt x="774" y="456"/>
                    </a:lnTo>
                    <a:close/>
                    <a:moveTo>
                      <a:pt x="481" y="554"/>
                    </a:moveTo>
                    <a:cubicBezTo>
                      <a:pt x="350" y="554"/>
                      <a:pt x="350" y="554"/>
                      <a:pt x="350" y="554"/>
                    </a:cubicBezTo>
                    <a:cubicBezTo>
                      <a:pt x="343" y="554"/>
                      <a:pt x="337" y="551"/>
                      <a:pt x="337" y="547"/>
                    </a:cubicBezTo>
                    <a:cubicBezTo>
                      <a:pt x="352" y="519"/>
                      <a:pt x="352" y="519"/>
                      <a:pt x="352" y="519"/>
                    </a:cubicBezTo>
                    <a:cubicBezTo>
                      <a:pt x="352" y="516"/>
                      <a:pt x="357" y="514"/>
                      <a:pt x="363" y="514"/>
                    </a:cubicBezTo>
                    <a:cubicBezTo>
                      <a:pt x="468" y="514"/>
                      <a:pt x="468" y="514"/>
                      <a:pt x="468" y="514"/>
                    </a:cubicBezTo>
                    <a:cubicBezTo>
                      <a:pt x="473" y="514"/>
                      <a:pt x="478" y="516"/>
                      <a:pt x="478" y="519"/>
                    </a:cubicBezTo>
                    <a:cubicBezTo>
                      <a:pt x="494" y="547"/>
                      <a:pt x="494" y="547"/>
                      <a:pt x="494" y="547"/>
                    </a:cubicBezTo>
                    <a:cubicBezTo>
                      <a:pt x="494" y="551"/>
                      <a:pt x="488" y="554"/>
                      <a:pt x="481" y="554"/>
                    </a:cubicBezTo>
                    <a:close/>
                    <a:moveTo>
                      <a:pt x="748" y="456"/>
                    </a:moveTo>
                    <a:cubicBezTo>
                      <a:pt x="99" y="456"/>
                      <a:pt x="99" y="456"/>
                      <a:pt x="99" y="456"/>
                    </a:cubicBezTo>
                    <a:cubicBezTo>
                      <a:pt x="99" y="42"/>
                      <a:pt x="99" y="42"/>
                      <a:pt x="99" y="42"/>
                    </a:cubicBezTo>
                    <a:cubicBezTo>
                      <a:pt x="99" y="32"/>
                      <a:pt x="107" y="24"/>
                      <a:pt x="117" y="24"/>
                    </a:cubicBezTo>
                    <a:cubicBezTo>
                      <a:pt x="730" y="24"/>
                      <a:pt x="730" y="24"/>
                      <a:pt x="730" y="24"/>
                    </a:cubicBezTo>
                    <a:cubicBezTo>
                      <a:pt x="740" y="24"/>
                      <a:pt x="748" y="32"/>
                      <a:pt x="748" y="42"/>
                    </a:cubicBezTo>
                    <a:lnTo>
                      <a:pt x="748" y="456"/>
                    </a:lnTo>
                    <a:close/>
                  </a:path>
                </a:pathLst>
              </a:custGeom>
              <a:solidFill>
                <a:schemeClr val="tx2"/>
              </a:solidFill>
              <a:extLst/>
            </p:spPr>
            <p:txBody>
              <a:bodyPr vert="horz" wrap="square" lIns="82305" tIns="41153" rIns="82305" bIns="41153" numCol="1" anchor="t" anchorCtr="0" compatLnSpc="1">
                <a:prstTxWarp prst="textNoShape">
                  <a:avLst/>
                </a:prstTxWarp>
              </a:bodyPr>
              <a:lstStyle/>
              <a:p>
                <a:endParaRPr lang="en-US" sz="900" dirty="0">
                  <a:solidFill>
                    <a:srgbClr val="FFFFFF"/>
                  </a:solidFill>
                </a:endParaRPr>
              </a:p>
            </p:txBody>
          </p:sp>
          <p:sp>
            <p:nvSpPr>
              <p:cNvPr id="17" name="Freeform 44"/>
              <p:cNvSpPr>
                <a:spLocks noEditPoints="1"/>
              </p:cNvSpPr>
              <p:nvPr/>
            </p:nvSpPr>
            <p:spPr bwMode="auto">
              <a:xfrm>
                <a:off x="3222930" y="6328945"/>
                <a:ext cx="275888" cy="529056"/>
              </a:xfrm>
              <a:custGeom>
                <a:avLst/>
                <a:gdLst>
                  <a:gd name="T0" fmla="*/ 146 w 180"/>
                  <a:gd name="T1" fmla="*/ 310 h 345"/>
                  <a:gd name="T2" fmla="*/ 145 w 180"/>
                  <a:gd name="T3" fmla="*/ 318 h 345"/>
                  <a:gd name="T4" fmla="*/ 150 w 180"/>
                  <a:gd name="T5" fmla="*/ 315 h 345"/>
                  <a:gd name="T6" fmla="*/ 147 w 180"/>
                  <a:gd name="T7" fmla="*/ 310 h 345"/>
                  <a:gd name="T8" fmla="*/ 11 w 180"/>
                  <a:gd name="T9" fmla="*/ 0 h 345"/>
                  <a:gd name="T10" fmla="*/ 0 w 180"/>
                  <a:gd name="T11" fmla="*/ 334 h 345"/>
                  <a:gd name="T12" fmla="*/ 169 w 180"/>
                  <a:gd name="T13" fmla="*/ 345 h 345"/>
                  <a:gd name="T14" fmla="*/ 180 w 180"/>
                  <a:gd name="T15" fmla="*/ 10 h 345"/>
                  <a:gd name="T16" fmla="*/ 50 w 180"/>
                  <a:gd name="T17" fmla="*/ 316 h 345"/>
                  <a:gd name="T18" fmla="*/ 43 w 180"/>
                  <a:gd name="T19" fmla="*/ 322 h 345"/>
                  <a:gd name="T20" fmla="*/ 29 w 180"/>
                  <a:gd name="T21" fmla="*/ 314 h 345"/>
                  <a:gd name="T22" fmla="*/ 43 w 180"/>
                  <a:gd name="T23" fmla="*/ 305 h 345"/>
                  <a:gd name="T24" fmla="*/ 50 w 180"/>
                  <a:gd name="T25" fmla="*/ 311 h 345"/>
                  <a:gd name="T26" fmla="*/ 80 w 180"/>
                  <a:gd name="T27" fmla="*/ 321 h 345"/>
                  <a:gd name="T28" fmla="*/ 82 w 180"/>
                  <a:gd name="T29" fmla="*/ 314 h 345"/>
                  <a:gd name="T30" fmla="*/ 88 w 180"/>
                  <a:gd name="T31" fmla="*/ 322 h 345"/>
                  <a:gd name="T32" fmla="*/ 82 w 180"/>
                  <a:gd name="T33" fmla="*/ 312 h 345"/>
                  <a:gd name="T34" fmla="*/ 93 w 180"/>
                  <a:gd name="T35" fmla="*/ 305 h 345"/>
                  <a:gd name="T36" fmla="*/ 82 w 180"/>
                  <a:gd name="T37" fmla="*/ 312 h 345"/>
                  <a:gd name="T38" fmla="*/ 89 w 180"/>
                  <a:gd name="T39" fmla="*/ 323 h 345"/>
                  <a:gd name="T40" fmla="*/ 100 w 180"/>
                  <a:gd name="T41" fmla="*/ 315 h 345"/>
                  <a:gd name="T42" fmla="*/ 101 w 180"/>
                  <a:gd name="T43" fmla="*/ 314 h 345"/>
                  <a:gd name="T44" fmla="*/ 94 w 180"/>
                  <a:gd name="T45" fmla="*/ 305 h 345"/>
                  <a:gd name="T46" fmla="*/ 103 w 180"/>
                  <a:gd name="T47" fmla="*/ 306 h 345"/>
                  <a:gd name="T48" fmla="*/ 152 w 180"/>
                  <a:gd name="T49" fmla="*/ 314 h 345"/>
                  <a:gd name="T50" fmla="*/ 144 w 180"/>
                  <a:gd name="T51" fmla="*/ 319 h 345"/>
                  <a:gd name="T52" fmla="*/ 138 w 180"/>
                  <a:gd name="T53" fmla="*/ 323 h 345"/>
                  <a:gd name="T54" fmla="*/ 136 w 180"/>
                  <a:gd name="T55" fmla="*/ 323 h 345"/>
                  <a:gd name="T56" fmla="*/ 140 w 180"/>
                  <a:gd name="T57" fmla="*/ 316 h 345"/>
                  <a:gd name="T58" fmla="*/ 146 w 180"/>
                  <a:gd name="T59" fmla="*/ 307 h 345"/>
                  <a:gd name="T60" fmla="*/ 151 w 180"/>
                  <a:gd name="T61" fmla="*/ 310 h 345"/>
                  <a:gd name="T62" fmla="*/ 163 w 180"/>
                  <a:gd name="T63" fmla="*/ 272 h 345"/>
                  <a:gd name="T64" fmla="*/ 17 w 180"/>
                  <a:gd name="T65" fmla="*/ 28 h 345"/>
                  <a:gd name="T66" fmla="*/ 163 w 180"/>
                  <a:gd name="T67" fmla="*/ 272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0" h="345">
                    <a:moveTo>
                      <a:pt x="147" y="310"/>
                    </a:moveTo>
                    <a:cubicBezTo>
                      <a:pt x="147" y="310"/>
                      <a:pt x="147" y="310"/>
                      <a:pt x="146" y="310"/>
                    </a:cubicBezTo>
                    <a:cubicBezTo>
                      <a:pt x="145" y="310"/>
                      <a:pt x="143" y="311"/>
                      <a:pt x="143" y="312"/>
                    </a:cubicBezTo>
                    <a:cubicBezTo>
                      <a:pt x="142" y="315"/>
                      <a:pt x="143" y="317"/>
                      <a:pt x="145" y="318"/>
                    </a:cubicBezTo>
                    <a:cubicBezTo>
                      <a:pt x="146" y="318"/>
                      <a:pt x="146" y="318"/>
                      <a:pt x="146" y="318"/>
                    </a:cubicBezTo>
                    <a:cubicBezTo>
                      <a:pt x="148" y="318"/>
                      <a:pt x="150" y="316"/>
                      <a:pt x="150" y="315"/>
                    </a:cubicBezTo>
                    <a:cubicBezTo>
                      <a:pt x="150" y="313"/>
                      <a:pt x="150" y="312"/>
                      <a:pt x="150" y="311"/>
                    </a:cubicBezTo>
                    <a:cubicBezTo>
                      <a:pt x="149" y="310"/>
                      <a:pt x="148" y="310"/>
                      <a:pt x="147" y="310"/>
                    </a:cubicBezTo>
                    <a:close/>
                    <a:moveTo>
                      <a:pt x="169" y="0"/>
                    </a:moveTo>
                    <a:cubicBezTo>
                      <a:pt x="11" y="0"/>
                      <a:pt x="11" y="0"/>
                      <a:pt x="11" y="0"/>
                    </a:cubicBezTo>
                    <a:cubicBezTo>
                      <a:pt x="5" y="0"/>
                      <a:pt x="0" y="4"/>
                      <a:pt x="0" y="10"/>
                    </a:cubicBezTo>
                    <a:cubicBezTo>
                      <a:pt x="0" y="334"/>
                      <a:pt x="0" y="334"/>
                      <a:pt x="0" y="334"/>
                    </a:cubicBezTo>
                    <a:cubicBezTo>
                      <a:pt x="0" y="340"/>
                      <a:pt x="5" y="345"/>
                      <a:pt x="11" y="345"/>
                    </a:cubicBezTo>
                    <a:cubicBezTo>
                      <a:pt x="169" y="345"/>
                      <a:pt x="169" y="345"/>
                      <a:pt x="169" y="345"/>
                    </a:cubicBezTo>
                    <a:cubicBezTo>
                      <a:pt x="175" y="345"/>
                      <a:pt x="180" y="340"/>
                      <a:pt x="180" y="334"/>
                    </a:cubicBezTo>
                    <a:cubicBezTo>
                      <a:pt x="180" y="10"/>
                      <a:pt x="180" y="10"/>
                      <a:pt x="180" y="10"/>
                    </a:cubicBezTo>
                    <a:cubicBezTo>
                      <a:pt x="180" y="4"/>
                      <a:pt x="175" y="0"/>
                      <a:pt x="169" y="0"/>
                    </a:cubicBezTo>
                    <a:close/>
                    <a:moveTo>
                      <a:pt x="50" y="316"/>
                    </a:moveTo>
                    <a:cubicBezTo>
                      <a:pt x="36" y="316"/>
                      <a:pt x="36" y="316"/>
                      <a:pt x="36" y="316"/>
                    </a:cubicBezTo>
                    <a:cubicBezTo>
                      <a:pt x="43" y="322"/>
                      <a:pt x="43" y="322"/>
                      <a:pt x="43" y="322"/>
                    </a:cubicBezTo>
                    <a:cubicBezTo>
                      <a:pt x="37" y="322"/>
                      <a:pt x="37" y="322"/>
                      <a:pt x="37" y="322"/>
                    </a:cubicBezTo>
                    <a:cubicBezTo>
                      <a:pt x="29" y="314"/>
                      <a:pt x="29" y="314"/>
                      <a:pt x="29" y="314"/>
                    </a:cubicBezTo>
                    <a:cubicBezTo>
                      <a:pt x="37" y="305"/>
                      <a:pt x="37" y="305"/>
                      <a:pt x="37" y="305"/>
                    </a:cubicBezTo>
                    <a:cubicBezTo>
                      <a:pt x="43" y="305"/>
                      <a:pt x="43" y="305"/>
                      <a:pt x="43" y="305"/>
                    </a:cubicBezTo>
                    <a:cubicBezTo>
                      <a:pt x="36" y="311"/>
                      <a:pt x="36" y="311"/>
                      <a:pt x="36" y="311"/>
                    </a:cubicBezTo>
                    <a:cubicBezTo>
                      <a:pt x="50" y="311"/>
                      <a:pt x="50" y="311"/>
                      <a:pt x="50" y="311"/>
                    </a:cubicBezTo>
                    <a:lnTo>
                      <a:pt x="50" y="316"/>
                    </a:lnTo>
                    <a:close/>
                    <a:moveTo>
                      <a:pt x="80" y="321"/>
                    </a:moveTo>
                    <a:cubicBezTo>
                      <a:pt x="80" y="321"/>
                      <a:pt x="80" y="321"/>
                      <a:pt x="80" y="320"/>
                    </a:cubicBezTo>
                    <a:cubicBezTo>
                      <a:pt x="82" y="314"/>
                      <a:pt x="82" y="314"/>
                      <a:pt x="82" y="314"/>
                    </a:cubicBezTo>
                    <a:cubicBezTo>
                      <a:pt x="86" y="311"/>
                      <a:pt x="89" y="312"/>
                      <a:pt x="90" y="314"/>
                    </a:cubicBezTo>
                    <a:cubicBezTo>
                      <a:pt x="88" y="322"/>
                      <a:pt x="88" y="322"/>
                      <a:pt x="88" y="322"/>
                    </a:cubicBezTo>
                    <a:cubicBezTo>
                      <a:pt x="86" y="320"/>
                      <a:pt x="84" y="319"/>
                      <a:pt x="80" y="321"/>
                    </a:cubicBezTo>
                    <a:close/>
                    <a:moveTo>
                      <a:pt x="82" y="312"/>
                    </a:moveTo>
                    <a:cubicBezTo>
                      <a:pt x="84" y="304"/>
                      <a:pt x="84" y="304"/>
                      <a:pt x="84" y="304"/>
                    </a:cubicBezTo>
                    <a:cubicBezTo>
                      <a:pt x="89" y="302"/>
                      <a:pt x="91" y="303"/>
                      <a:pt x="93" y="305"/>
                    </a:cubicBezTo>
                    <a:cubicBezTo>
                      <a:pt x="91" y="312"/>
                      <a:pt x="91" y="312"/>
                      <a:pt x="91" y="312"/>
                    </a:cubicBezTo>
                    <a:cubicBezTo>
                      <a:pt x="89" y="311"/>
                      <a:pt x="86" y="310"/>
                      <a:pt x="82" y="312"/>
                    </a:cubicBezTo>
                    <a:close/>
                    <a:moveTo>
                      <a:pt x="98" y="323"/>
                    </a:moveTo>
                    <a:cubicBezTo>
                      <a:pt x="93" y="325"/>
                      <a:pt x="92" y="323"/>
                      <a:pt x="89" y="323"/>
                    </a:cubicBezTo>
                    <a:cubicBezTo>
                      <a:pt x="92" y="314"/>
                      <a:pt x="92" y="314"/>
                      <a:pt x="92" y="314"/>
                    </a:cubicBezTo>
                    <a:cubicBezTo>
                      <a:pt x="94" y="316"/>
                      <a:pt x="95" y="317"/>
                      <a:pt x="100" y="315"/>
                    </a:cubicBezTo>
                    <a:lnTo>
                      <a:pt x="98" y="323"/>
                    </a:lnTo>
                    <a:close/>
                    <a:moveTo>
                      <a:pt x="101" y="314"/>
                    </a:moveTo>
                    <a:cubicBezTo>
                      <a:pt x="96" y="316"/>
                      <a:pt x="94" y="314"/>
                      <a:pt x="92" y="313"/>
                    </a:cubicBezTo>
                    <a:cubicBezTo>
                      <a:pt x="94" y="305"/>
                      <a:pt x="94" y="305"/>
                      <a:pt x="94" y="305"/>
                    </a:cubicBezTo>
                    <a:cubicBezTo>
                      <a:pt x="96" y="307"/>
                      <a:pt x="98" y="308"/>
                      <a:pt x="102" y="306"/>
                    </a:cubicBezTo>
                    <a:cubicBezTo>
                      <a:pt x="103" y="306"/>
                      <a:pt x="103" y="306"/>
                      <a:pt x="103" y="306"/>
                    </a:cubicBezTo>
                    <a:cubicBezTo>
                      <a:pt x="101" y="314"/>
                      <a:pt x="101" y="314"/>
                      <a:pt x="101" y="314"/>
                    </a:cubicBezTo>
                    <a:close/>
                    <a:moveTo>
                      <a:pt x="152" y="314"/>
                    </a:moveTo>
                    <a:cubicBezTo>
                      <a:pt x="151" y="317"/>
                      <a:pt x="149" y="319"/>
                      <a:pt x="146" y="319"/>
                    </a:cubicBezTo>
                    <a:cubicBezTo>
                      <a:pt x="146" y="319"/>
                      <a:pt x="145" y="319"/>
                      <a:pt x="144" y="319"/>
                    </a:cubicBezTo>
                    <a:cubicBezTo>
                      <a:pt x="143" y="319"/>
                      <a:pt x="143" y="319"/>
                      <a:pt x="143" y="318"/>
                    </a:cubicBezTo>
                    <a:cubicBezTo>
                      <a:pt x="138" y="323"/>
                      <a:pt x="138" y="323"/>
                      <a:pt x="138" y="323"/>
                    </a:cubicBezTo>
                    <a:cubicBezTo>
                      <a:pt x="138" y="323"/>
                      <a:pt x="137" y="323"/>
                      <a:pt x="137" y="323"/>
                    </a:cubicBezTo>
                    <a:cubicBezTo>
                      <a:pt x="137" y="323"/>
                      <a:pt x="137" y="323"/>
                      <a:pt x="136" y="323"/>
                    </a:cubicBezTo>
                    <a:cubicBezTo>
                      <a:pt x="135" y="323"/>
                      <a:pt x="135" y="321"/>
                      <a:pt x="136" y="321"/>
                    </a:cubicBezTo>
                    <a:cubicBezTo>
                      <a:pt x="140" y="316"/>
                      <a:pt x="140" y="316"/>
                      <a:pt x="140" y="316"/>
                    </a:cubicBezTo>
                    <a:cubicBezTo>
                      <a:pt x="140" y="315"/>
                      <a:pt x="140" y="314"/>
                      <a:pt x="140" y="311"/>
                    </a:cubicBezTo>
                    <a:cubicBezTo>
                      <a:pt x="140" y="309"/>
                      <a:pt x="143" y="307"/>
                      <a:pt x="146" y="307"/>
                    </a:cubicBezTo>
                    <a:cubicBezTo>
                      <a:pt x="146" y="307"/>
                      <a:pt x="146" y="307"/>
                      <a:pt x="147" y="308"/>
                    </a:cubicBezTo>
                    <a:cubicBezTo>
                      <a:pt x="149" y="308"/>
                      <a:pt x="150" y="308"/>
                      <a:pt x="151" y="310"/>
                    </a:cubicBezTo>
                    <a:cubicBezTo>
                      <a:pt x="152" y="311"/>
                      <a:pt x="152" y="313"/>
                      <a:pt x="152" y="314"/>
                    </a:cubicBezTo>
                    <a:close/>
                    <a:moveTo>
                      <a:pt x="163" y="272"/>
                    </a:moveTo>
                    <a:cubicBezTo>
                      <a:pt x="17" y="272"/>
                      <a:pt x="17" y="272"/>
                      <a:pt x="17" y="272"/>
                    </a:cubicBezTo>
                    <a:cubicBezTo>
                      <a:pt x="17" y="28"/>
                      <a:pt x="17" y="28"/>
                      <a:pt x="17" y="28"/>
                    </a:cubicBezTo>
                    <a:cubicBezTo>
                      <a:pt x="163" y="28"/>
                      <a:pt x="163" y="28"/>
                      <a:pt x="163" y="28"/>
                    </a:cubicBezTo>
                    <a:lnTo>
                      <a:pt x="163" y="272"/>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grpSp>
      </p:grpSp>
      <p:grpSp>
        <p:nvGrpSpPr>
          <p:cNvPr id="26" name="Group 25"/>
          <p:cNvGrpSpPr/>
          <p:nvPr/>
        </p:nvGrpSpPr>
        <p:grpSpPr>
          <a:xfrm>
            <a:off x="6448045" y="5606689"/>
            <a:ext cx="1005840" cy="901218"/>
            <a:chOff x="6692274" y="5606689"/>
            <a:chExt cx="1005840" cy="901218"/>
          </a:xfrm>
        </p:grpSpPr>
        <p:sp>
          <p:nvSpPr>
            <p:cNvPr id="60" name="Rectangle 59"/>
            <p:cNvSpPr/>
            <p:nvPr>
              <p:custDataLst>
                <p:tags r:id="rId18"/>
              </p:custDataLst>
            </p:nvPr>
          </p:nvSpPr>
          <p:spPr>
            <a:xfrm>
              <a:off x="6692274" y="6200134"/>
              <a:ext cx="1005840" cy="30777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spAutoFit/>
            </a:bodyPr>
            <a:lstStyle/>
            <a:p>
              <a:pPr algn="ctr" defTabSz="914400" fontAlgn="base">
                <a:spcBef>
                  <a:spcPct val="0"/>
                </a:spcBef>
                <a:spcAft>
                  <a:spcPct val="0"/>
                </a:spcAft>
              </a:pPr>
              <a:r>
                <a:rPr lang="en-US" sz="1400" dirty="0">
                  <a:ln>
                    <a:solidFill>
                      <a:schemeClr val="bg1">
                        <a:alpha val="0"/>
                      </a:schemeClr>
                    </a:solidFill>
                  </a:ln>
                  <a:solidFill>
                    <a:srgbClr val="595959"/>
                  </a:solidFill>
                </a:rPr>
                <a:t>Crawlers</a:t>
              </a:r>
            </a:p>
          </p:txBody>
        </p:sp>
        <p:sp>
          <p:nvSpPr>
            <p:cNvPr id="21" name="Freeform 51"/>
            <p:cNvSpPr>
              <a:spLocks noEditPoints="1"/>
            </p:cNvSpPr>
            <p:nvPr/>
          </p:nvSpPr>
          <p:spPr bwMode="auto">
            <a:xfrm>
              <a:off x="6929976" y="5606689"/>
              <a:ext cx="530436" cy="542858"/>
            </a:xfrm>
            <a:custGeom>
              <a:avLst/>
              <a:gdLst>
                <a:gd name="T0" fmla="*/ 145 w 181"/>
                <a:gd name="T1" fmla="*/ 64 h 185"/>
                <a:gd name="T2" fmla="*/ 91 w 181"/>
                <a:gd name="T3" fmla="*/ 76 h 185"/>
                <a:gd name="T4" fmla="*/ 143 w 181"/>
                <a:gd name="T5" fmla="*/ 62 h 185"/>
                <a:gd name="T6" fmla="*/ 119 w 181"/>
                <a:gd name="T7" fmla="*/ 11 h 185"/>
                <a:gd name="T8" fmla="*/ 125 w 181"/>
                <a:gd name="T9" fmla="*/ 5 h 185"/>
                <a:gd name="T10" fmla="*/ 114 w 181"/>
                <a:gd name="T11" fmla="*/ 5 h 185"/>
                <a:gd name="T12" fmla="*/ 91 w 181"/>
                <a:gd name="T13" fmla="*/ 30 h 185"/>
                <a:gd name="T14" fmla="*/ 67 w 181"/>
                <a:gd name="T15" fmla="*/ 5 h 185"/>
                <a:gd name="T16" fmla="*/ 55 w 181"/>
                <a:gd name="T17" fmla="*/ 5 h 185"/>
                <a:gd name="T18" fmla="*/ 62 w 181"/>
                <a:gd name="T19" fmla="*/ 11 h 185"/>
                <a:gd name="T20" fmla="*/ 37 w 181"/>
                <a:gd name="T21" fmla="*/ 62 h 185"/>
                <a:gd name="T22" fmla="*/ 91 w 181"/>
                <a:gd name="T23" fmla="*/ 76 h 185"/>
                <a:gd name="T24" fmla="*/ 128 w 181"/>
                <a:gd name="T25" fmla="*/ 47 h 185"/>
                <a:gd name="T26" fmla="*/ 114 w 181"/>
                <a:gd name="T27" fmla="*/ 47 h 185"/>
                <a:gd name="T28" fmla="*/ 59 w 181"/>
                <a:gd name="T29" fmla="*/ 40 h 185"/>
                <a:gd name="T30" fmla="*/ 59 w 181"/>
                <a:gd name="T31" fmla="*/ 54 h 185"/>
                <a:gd name="T32" fmla="*/ 59 w 181"/>
                <a:gd name="T33" fmla="*/ 40 h 185"/>
                <a:gd name="T34" fmla="*/ 149 w 181"/>
                <a:gd name="T35" fmla="*/ 117 h 185"/>
                <a:gd name="T36" fmla="*/ 150 w 181"/>
                <a:gd name="T37" fmla="*/ 92 h 185"/>
                <a:gd name="T38" fmla="*/ 175 w 181"/>
                <a:gd name="T39" fmla="*/ 77 h 185"/>
                <a:gd name="T40" fmla="*/ 149 w 181"/>
                <a:gd name="T41" fmla="*/ 82 h 185"/>
                <a:gd name="T42" fmla="*/ 137 w 181"/>
                <a:gd name="T43" fmla="*/ 74 h 185"/>
                <a:gd name="T44" fmla="*/ 94 w 181"/>
                <a:gd name="T45" fmla="*/ 168 h 185"/>
                <a:gd name="T46" fmla="*/ 87 w 181"/>
                <a:gd name="T47" fmla="*/ 84 h 185"/>
                <a:gd name="T48" fmla="*/ 34 w 181"/>
                <a:gd name="T49" fmla="*/ 69 h 185"/>
                <a:gd name="T50" fmla="*/ 11 w 181"/>
                <a:gd name="T51" fmla="*/ 74 h 185"/>
                <a:gd name="T52" fmla="*/ 8 w 181"/>
                <a:gd name="T53" fmla="*/ 84 h 185"/>
                <a:gd name="T54" fmla="*/ 30 w 181"/>
                <a:gd name="T55" fmla="*/ 102 h 185"/>
                <a:gd name="T56" fmla="*/ 5 w 181"/>
                <a:gd name="T57" fmla="*/ 117 h 185"/>
                <a:gd name="T58" fmla="*/ 5 w 181"/>
                <a:gd name="T59" fmla="*/ 127 h 185"/>
                <a:gd name="T60" fmla="*/ 42 w 181"/>
                <a:gd name="T61" fmla="*/ 148 h 185"/>
                <a:gd name="T62" fmla="*/ 12 w 181"/>
                <a:gd name="T63" fmla="*/ 164 h 185"/>
                <a:gd name="T64" fmla="*/ 47 w 181"/>
                <a:gd name="T65" fmla="*/ 156 h 185"/>
                <a:gd name="T66" fmla="*/ 133 w 181"/>
                <a:gd name="T67" fmla="*/ 156 h 185"/>
                <a:gd name="T68" fmla="*/ 169 w 181"/>
                <a:gd name="T69" fmla="*/ 164 h 185"/>
                <a:gd name="T70" fmla="*/ 138 w 181"/>
                <a:gd name="T71" fmla="*/ 148 h 185"/>
                <a:gd name="T72" fmla="*/ 176 w 181"/>
                <a:gd name="T73" fmla="*/ 127 h 185"/>
                <a:gd name="T74" fmla="*/ 176 w 181"/>
                <a:gd name="T75" fmla="*/ 117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1" h="185">
                  <a:moveTo>
                    <a:pt x="143" y="62"/>
                  </a:moveTo>
                  <a:cubicBezTo>
                    <a:pt x="144" y="63"/>
                    <a:pt x="144" y="63"/>
                    <a:pt x="145" y="64"/>
                  </a:cubicBezTo>
                  <a:cubicBezTo>
                    <a:pt x="145" y="63"/>
                    <a:pt x="144" y="63"/>
                    <a:pt x="143" y="62"/>
                  </a:cubicBezTo>
                  <a:close/>
                  <a:moveTo>
                    <a:pt x="91" y="76"/>
                  </a:moveTo>
                  <a:cubicBezTo>
                    <a:pt x="110" y="76"/>
                    <a:pt x="124" y="72"/>
                    <a:pt x="133" y="67"/>
                  </a:cubicBezTo>
                  <a:cubicBezTo>
                    <a:pt x="137" y="65"/>
                    <a:pt x="141" y="63"/>
                    <a:pt x="143" y="62"/>
                  </a:cubicBezTo>
                  <a:cubicBezTo>
                    <a:pt x="136" y="45"/>
                    <a:pt x="122" y="33"/>
                    <a:pt x="98" y="31"/>
                  </a:cubicBezTo>
                  <a:cubicBezTo>
                    <a:pt x="110" y="20"/>
                    <a:pt x="116" y="14"/>
                    <a:pt x="119" y="11"/>
                  </a:cubicBezTo>
                  <a:cubicBezTo>
                    <a:pt x="119" y="11"/>
                    <a:pt x="119" y="11"/>
                    <a:pt x="119" y="11"/>
                  </a:cubicBezTo>
                  <a:cubicBezTo>
                    <a:pt x="122" y="11"/>
                    <a:pt x="125" y="8"/>
                    <a:pt x="125" y="5"/>
                  </a:cubicBezTo>
                  <a:cubicBezTo>
                    <a:pt x="125" y="2"/>
                    <a:pt x="122" y="0"/>
                    <a:pt x="119" y="0"/>
                  </a:cubicBezTo>
                  <a:cubicBezTo>
                    <a:pt x="116" y="0"/>
                    <a:pt x="114" y="2"/>
                    <a:pt x="114" y="5"/>
                  </a:cubicBezTo>
                  <a:cubicBezTo>
                    <a:pt x="114" y="6"/>
                    <a:pt x="114" y="7"/>
                    <a:pt x="114" y="7"/>
                  </a:cubicBezTo>
                  <a:cubicBezTo>
                    <a:pt x="91" y="30"/>
                    <a:pt x="91" y="30"/>
                    <a:pt x="91" y="30"/>
                  </a:cubicBezTo>
                  <a:cubicBezTo>
                    <a:pt x="77" y="17"/>
                    <a:pt x="70" y="11"/>
                    <a:pt x="67" y="7"/>
                  </a:cubicBezTo>
                  <a:cubicBezTo>
                    <a:pt x="67" y="7"/>
                    <a:pt x="67" y="6"/>
                    <a:pt x="67" y="5"/>
                  </a:cubicBezTo>
                  <a:cubicBezTo>
                    <a:pt x="67" y="2"/>
                    <a:pt x="64" y="0"/>
                    <a:pt x="61" y="0"/>
                  </a:cubicBezTo>
                  <a:cubicBezTo>
                    <a:pt x="58" y="0"/>
                    <a:pt x="55" y="2"/>
                    <a:pt x="55" y="5"/>
                  </a:cubicBezTo>
                  <a:cubicBezTo>
                    <a:pt x="55" y="8"/>
                    <a:pt x="58" y="11"/>
                    <a:pt x="61" y="11"/>
                  </a:cubicBezTo>
                  <a:cubicBezTo>
                    <a:pt x="61" y="11"/>
                    <a:pt x="62" y="11"/>
                    <a:pt x="62" y="11"/>
                  </a:cubicBezTo>
                  <a:cubicBezTo>
                    <a:pt x="72" y="21"/>
                    <a:pt x="78" y="27"/>
                    <a:pt x="82" y="31"/>
                  </a:cubicBezTo>
                  <a:cubicBezTo>
                    <a:pt x="58" y="33"/>
                    <a:pt x="44" y="45"/>
                    <a:pt x="37" y="62"/>
                  </a:cubicBezTo>
                  <a:cubicBezTo>
                    <a:pt x="40" y="63"/>
                    <a:pt x="43" y="65"/>
                    <a:pt x="47" y="67"/>
                  </a:cubicBezTo>
                  <a:cubicBezTo>
                    <a:pt x="56" y="72"/>
                    <a:pt x="70" y="76"/>
                    <a:pt x="91" y="76"/>
                  </a:cubicBezTo>
                  <a:close/>
                  <a:moveTo>
                    <a:pt x="121" y="40"/>
                  </a:moveTo>
                  <a:cubicBezTo>
                    <a:pt x="125" y="40"/>
                    <a:pt x="128" y="43"/>
                    <a:pt x="128" y="47"/>
                  </a:cubicBezTo>
                  <a:cubicBezTo>
                    <a:pt x="128" y="51"/>
                    <a:pt x="125" y="54"/>
                    <a:pt x="121" y="54"/>
                  </a:cubicBezTo>
                  <a:cubicBezTo>
                    <a:pt x="117" y="54"/>
                    <a:pt x="114" y="51"/>
                    <a:pt x="114" y="47"/>
                  </a:cubicBezTo>
                  <a:cubicBezTo>
                    <a:pt x="114" y="43"/>
                    <a:pt x="117" y="40"/>
                    <a:pt x="121" y="40"/>
                  </a:cubicBezTo>
                  <a:close/>
                  <a:moveTo>
                    <a:pt x="59" y="40"/>
                  </a:moveTo>
                  <a:cubicBezTo>
                    <a:pt x="63" y="40"/>
                    <a:pt x="66" y="43"/>
                    <a:pt x="66" y="47"/>
                  </a:cubicBezTo>
                  <a:cubicBezTo>
                    <a:pt x="66" y="51"/>
                    <a:pt x="63" y="54"/>
                    <a:pt x="59" y="54"/>
                  </a:cubicBezTo>
                  <a:cubicBezTo>
                    <a:pt x="55" y="54"/>
                    <a:pt x="52" y="51"/>
                    <a:pt x="52" y="47"/>
                  </a:cubicBezTo>
                  <a:cubicBezTo>
                    <a:pt x="52" y="43"/>
                    <a:pt x="55" y="40"/>
                    <a:pt x="59" y="40"/>
                  </a:cubicBezTo>
                  <a:close/>
                  <a:moveTo>
                    <a:pt x="176" y="117"/>
                  </a:moveTo>
                  <a:cubicBezTo>
                    <a:pt x="149" y="117"/>
                    <a:pt x="149" y="117"/>
                    <a:pt x="149" y="117"/>
                  </a:cubicBezTo>
                  <a:cubicBezTo>
                    <a:pt x="150" y="112"/>
                    <a:pt x="151" y="107"/>
                    <a:pt x="151" y="102"/>
                  </a:cubicBezTo>
                  <a:cubicBezTo>
                    <a:pt x="151" y="99"/>
                    <a:pt x="150" y="95"/>
                    <a:pt x="150" y="92"/>
                  </a:cubicBezTo>
                  <a:cubicBezTo>
                    <a:pt x="173" y="84"/>
                    <a:pt x="173" y="84"/>
                    <a:pt x="173" y="84"/>
                  </a:cubicBezTo>
                  <a:cubicBezTo>
                    <a:pt x="175" y="83"/>
                    <a:pt x="176" y="80"/>
                    <a:pt x="175" y="77"/>
                  </a:cubicBezTo>
                  <a:cubicBezTo>
                    <a:pt x="174" y="75"/>
                    <a:pt x="172" y="73"/>
                    <a:pt x="169" y="74"/>
                  </a:cubicBezTo>
                  <a:cubicBezTo>
                    <a:pt x="161" y="77"/>
                    <a:pt x="154" y="80"/>
                    <a:pt x="149" y="82"/>
                  </a:cubicBezTo>
                  <a:cubicBezTo>
                    <a:pt x="148" y="77"/>
                    <a:pt x="148" y="73"/>
                    <a:pt x="147" y="69"/>
                  </a:cubicBezTo>
                  <a:cubicBezTo>
                    <a:pt x="144" y="70"/>
                    <a:pt x="141" y="72"/>
                    <a:pt x="137" y="74"/>
                  </a:cubicBezTo>
                  <a:cubicBezTo>
                    <a:pt x="127" y="79"/>
                    <a:pt x="113" y="83"/>
                    <a:pt x="94" y="84"/>
                  </a:cubicBezTo>
                  <a:cubicBezTo>
                    <a:pt x="94" y="168"/>
                    <a:pt x="94" y="168"/>
                    <a:pt x="94" y="168"/>
                  </a:cubicBezTo>
                  <a:cubicBezTo>
                    <a:pt x="87" y="168"/>
                    <a:pt x="87" y="168"/>
                    <a:pt x="87" y="168"/>
                  </a:cubicBezTo>
                  <a:cubicBezTo>
                    <a:pt x="87" y="84"/>
                    <a:pt x="87" y="84"/>
                    <a:pt x="87" y="84"/>
                  </a:cubicBezTo>
                  <a:cubicBezTo>
                    <a:pt x="67" y="83"/>
                    <a:pt x="53" y="79"/>
                    <a:pt x="43" y="74"/>
                  </a:cubicBezTo>
                  <a:cubicBezTo>
                    <a:pt x="39" y="72"/>
                    <a:pt x="36" y="70"/>
                    <a:pt x="34" y="69"/>
                  </a:cubicBezTo>
                  <a:cubicBezTo>
                    <a:pt x="33" y="73"/>
                    <a:pt x="32" y="77"/>
                    <a:pt x="32" y="82"/>
                  </a:cubicBezTo>
                  <a:cubicBezTo>
                    <a:pt x="11" y="74"/>
                    <a:pt x="11" y="74"/>
                    <a:pt x="11" y="74"/>
                  </a:cubicBezTo>
                  <a:cubicBezTo>
                    <a:pt x="9" y="73"/>
                    <a:pt x="6" y="75"/>
                    <a:pt x="5" y="77"/>
                  </a:cubicBezTo>
                  <a:cubicBezTo>
                    <a:pt x="5" y="80"/>
                    <a:pt x="6" y="83"/>
                    <a:pt x="8" y="84"/>
                  </a:cubicBezTo>
                  <a:cubicBezTo>
                    <a:pt x="17" y="87"/>
                    <a:pt x="25" y="90"/>
                    <a:pt x="30" y="92"/>
                  </a:cubicBezTo>
                  <a:cubicBezTo>
                    <a:pt x="30" y="95"/>
                    <a:pt x="30" y="99"/>
                    <a:pt x="30" y="102"/>
                  </a:cubicBezTo>
                  <a:cubicBezTo>
                    <a:pt x="30" y="107"/>
                    <a:pt x="30" y="112"/>
                    <a:pt x="31" y="117"/>
                  </a:cubicBezTo>
                  <a:cubicBezTo>
                    <a:pt x="5" y="117"/>
                    <a:pt x="5" y="117"/>
                    <a:pt x="5" y="117"/>
                  </a:cubicBezTo>
                  <a:cubicBezTo>
                    <a:pt x="2" y="117"/>
                    <a:pt x="0" y="119"/>
                    <a:pt x="0" y="122"/>
                  </a:cubicBezTo>
                  <a:cubicBezTo>
                    <a:pt x="0" y="125"/>
                    <a:pt x="2" y="127"/>
                    <a:pt x="5" y="127"/>
                  </a:cubicBezTo>
                  <a:cubicBezTo>
                    <a:pt x="34" y="127"/>
                    <a:pt x="34" y="127"/>
                    <a:pt x="34" y="127"/>
                  </a:cubicBezTo>
                  <a:cubicBezTo>
                    <a:pt x="36" y="134"/>
                    <a:pt x="39" y="141"/>
                    <a:pt x="42" y="148"/>
                  </a:cubicBezTo>
                  <a:cubicBezTo>
                    <a:pt x="15" y="158"/>
                    <a:pt x="15" y="158"/>
                    <a:pt x="15" y="158"/>
                  </a:cubicBezTo>
                  <a:cubicBezTo>
                    <a:pt x="12" y="159"/>
                    <a:pt x="11" y="161"/>
                    <a:pt x="12" y="164"/>
                  </a:cubicBezTo>
                  <a:cubicBezTo>
                    <a:pt x="13" y="166"/>
                    <a:pt x="16" y="167"/>
                    <a:pt x="18" y="167"/>
                  </a:cubicBezTo>
                  <a:cubicBezTo>
                    <a:pt x="32" y="162"/>
                    <a:pt x="41" y="158"/>
                    <a:pt x="47" y="156"/>
                  </a:cubicBezTo>
                  <a:cubicBezTo>
                    <a:pt x="59" y="173"/>
                    <a:pt x="74" y="185"/>
                    <a:pt x="91" y="185"/>
                  </a:cubicBezTo>
                  <a:cubicBezTo>
                    <a:pt x="106" y="185"/>
                    <a:pt x="122" y="173"/>
                    <a:pt x="133" y="156"/>
                  </a:cubicBezTo>
                  <a:cubicBezTo>
                    <a:pt x="162" y="167"/>
                    <a:pt x="162" y="167"/>
                    <a:pt x="162" y="167"/>
                  </a:cubicBezTo>
                  <a:cubicBezTo>
                    <a:pt x="165" y="167"/>
                    <a:pt x="168" y="166"/>
                    <a:pt x="169" y="164"/>
                  </a:cubicBezTo>
                  <a:cubicBezTo>
                    <a:pt x="170" y="161"/>
                    <a:pt x="168" y="159"/>
                    <a:pt x="166" y="158"/>
                  </a:cubicBezTo>
                  <a:cubicBezTo>
                    <a:pt x="153" y="153"/>
                    <a:pt x="145" y="150"/>
                    <a:pt x="138" y="148"/>
                  </a:cubicBezTo>
                  <a:cubicBezTo>
                    <a:pt x="142" y="141"/>
                    <a:pt x="145" y="134"/>
                    <a:pt x="147" y="127"/>
                  </a:cubicBezTo>
                  <a:cubicBezTo>
                    <a:pt x="176" y="127"/>
                    <a:pt x="176" y="127"/>
                    <a:pt x="176" y="127"/>
                  </a:cubicBezTo>
                  <a:cubicBezTo>
                    <a:pt x="178" y="127"/>
                    <a:pt x="181" y="125"/>
                    <a:pt x="181" y="122"/>
                  </a:cubicBezTo>
                  <a:cubicBezTo>
                    <a:pt x="181" y="119"/>
                    <a:pt x="178" y="117"/>
                    <a:pt x="176" y="117"/>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28" name="Group 27"/>
          <p:cNvGrpSpPr/>
          <p:nvPr/>
        </p:nvGrpSpPr>
        <p:grpSpPr>
          <a:xfrm>
            <a:off x="3243349" y="5606688"/>
            <a:ext cx="1005840" cy="901219"/>
            <a:chOff x="3487578" y="5606688"/>
            <a:chExt cx="1005840" cy="901219"/>
          </a:xfrm>
        </p:grpSpPr>
        <p:sp>
          <p:nvSpPr>
            <p:cNvPr id="57" name="Rectangle 56"/>
            <p:cNvSpPr/>
            <p:nvPr>
              <p:custDataLst>
                <p:tags r:id="rId17"/>
              </p:custDataLst>
            </p:nvPr>
          </p:nvSpPr>
          <p:spPr>
            <a:xfrm>
              <a:off x="3487578" y="6200130"/>
              <a:ext cx="1005840" cy="3077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spAutoFit/>
            </a:bodyPr>
            <a:lstStyle/>
            <a:p>
              <a:pPr algn="ctr" defTabSz="914400" fontAlgn="base">
                <a:spcBef>
                  <a:spcPct val="0"/>
                </a:spcBef>
                <a:spcAft>
                  <a:spcPct val="0"/>
                </a:spcAft>
              </a:pPr>
              <a:r>
                <a:rPr lang="en-US" sz="1400" dirty="0">
                  <a:ln>
                    <a:solidFill>
                      <a:schemeClr val="bg1">
                        <a:alpha val="0"/>
                      </a:schemeClr>
                    </a:solidFill>
                  </a:ln>
                  <a:solidFill>
                    <a:srgbClr val="595959"/>
                  </a:solidFill>
                </a:rPr>
                <a:t>Sensors</a:t>
              </a:r>
            </a:p>
          </p:txBody>
        </p:sp>
        <p:sp>
          <p:nvSpPr>
            <p:cNvPr id="117" name="Freeform 7"/>
            <p:cNvSpPr>
              <a:spLocks noEditPoints="1"/>
            </p:cNvSpPr>
            <p:nvPr/>
          </p:nvSpPr>
          <p:spPr bwMode="auto">
            <a:xfrm>
              <a:off x="3638716" y="5606688"/>
              <a:ext cx="703565" cy="542859"/>
            </a:xfrm>
            <a:custGeom>
              <a:avLst/>
              <a:gdLst>
                <a:gd name="T0" fmla="*/ 116 w 235"/>
                <a:gd name="T1" fmla="*/ 72 h 182"/>
                <a:gd name="T2" fmla="*/ 158 w 235"/>
                <a:gd name="T3" fmla="*/ 57 h 182"/>
                <a:gd name="T4" fmla="*/ 131 w 235"/>
                <a:gd name="T5" fmla="*/ 42 h 182"/>
                <a:gd name="T6" fmla="*/ 104 w 235"/>
                <a:gd name="T7" fmla="*/ 53 h 182"/>
                <a:gd name="T8" fmla="*/ 112 w 235"/>
                <a:gd name="T9" fmla="*/ 31 h 182"/>
                <a:gd name="T10" fmla="*/ 100 w 235"/>
                <a:gd name="T11" fmla="*/ 49 h 182"/>
                <a:gd name="T12" fmla="*/ 100 w 235"/>
                <a:gd name="T13" fmla="*/ 81 h 182"/>
                <a:gd name="T14" fmla="*/ 109 w 235"/>
                <a:gd name="T15" fmla="*/ 73 h 182"/>
                <a:gd name="T16" fmla="*/ 100 w 235"/>
                <a:gd name="T17" fmla="*/ 81 h 182"/>
                <a:gd name="T18" fmla="*/ 163 w 235"/>
                <a:gd name="T19" fmla="*/ 72 h 182"/>
                <a:gd name="T20" fmla="*/ 150 w 235"/>
                <a:gd name="T21" fmla="*/ 31 h 182"/>
                <a:gd name="T22" fmla="*/ 131 w 235"/>
                <a:gd name="T23" fmla="*/ 36 h 182"/>
                <a:gd name="T24" fmla="*/ 131 w 235"/>
                <a:gd name="T25" fmla="*/ 0 h 182"/>
                <a:gd name="T26" fmla="*/ 131 w 235"/>
                <a:gd name="T27" fmla="*/ 36 h 182"/>
                <a:gd name="T28" fmla="*/ 9 w 235"/>
                <a:gd name="T29" fmla="*/ 74 h 182"/>
                <a:gd name="T30" fmla="*/ 18 w 235"/>
                <a:gd name="T31" fmla="*/ 82 h 182"/>
                <a:gd name="T32" fmla="*/ 228 w 235"/>
                <a:gd name="T33" fmla="*/ 151 h 182"/>
                <a:gd name="T34" fmla="*/ 205 w 235"/>
                <a:gd name="T35" fmla="*/ 135 h 182"/>
                <a:gd name="T36" fmla="*/ 190 w 235"/>
                <a:gd name="T37" fmla="*/ 150 h 182"/>
                <a:gd name="T38" fmla="*/ 187 w 235"/>
                <a:gd name="T39" fmla="*/ 172 h 182"/>
                <a:gd name="T40" fmla="*/ 214 w 235"/>
                <a:gd name="T41" fmla="*/ 179 h 182"/>
                <a:gd name="T42" fmla="*/ 231 w 235"/>
                <a:gd name="T43" fmla="*/ 167 h 182"/>
                <a:gd name="T44" fmla="*/ 158 w 235"/>
                <a:gd name="T45" fmla="*/ 81 h 182"/>
                <a:gd name="T46" fmla="*/ 116 w 235"/>
                <a:gd name="T47" fmla="*/ 170 h 182"/>
                <a:gd name="T48" fmla="*/ 158 w 235"/>
                <a:gd name="T49" fmla="*/ 81 h 182"/>
                <a:gd name="T50" fmla="*/ 123 w 235"/>
                <a:gd name="T51" fmla="*/ 156 h 182"/>
                <a:gd name="T52" fmla="*/ 152 w 235"/>
                <a:gd name="T53" fmla="*/ 94 h 182"/>
                <a:gd name="T54" fmla="*/ 149 w 235"/>
                <a:gd name="T55" fmla="*/ 102 h 182"/>
                <a:gd name="T56" fmla="*/ 116 w 235"/>
                <a:gd name="T57" fmla="*/ 120 h 182"/>
                <a:gd name="T58" fmla="*/ 145 w 235"/>
                <a:gd name="T59" fmla="*/ 109 h 182"/>
                <a:gd name="T60" fmla="*/ 149 w 235"/>
                <a:gd name="T61" fmla="*/ 102 h 182"/>
                <a:gd name="T62" fmla="*/ 82 w 235"/>
                <a:gd name="T63" fmla="*/ 31 h 182"/>
                <a:gd name="T64" fmla="*/ 36 w 235"/>
                <a:gd name="T65" fmla="*/ 31 h 182"/>
                <a:gd name="T66" fmla="*/ 93 w 235"/>
                <a:gd name="T67" fmla="*/ 80 h 182"/>
                <a:gd name="T68" fmla="*/ 58 w 235"/>
                <a:gd name="T69" fmla="*/ 61 h 182"/>
                <a:gd name="T70" fmla="*/ 24 w 235"/>
                <a:gd name="T71" fmla="*/ 80 h 182"/>
                <a:gd name="T72" fmla="*/ 37 w 235"/>
                <a:gd name="T73" fmla="*/ 126 h 182"/>
                <a:gd name="T74" fmla="*/ 86 w 235"/>
                <a:gd name="T75" fmla="*/ 100 h 182"/>
                <a:gd name="T76" fmla="*/ 93 w 235"/>
                <a:gd name="T77" fmla="*/ 8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5" h="182">
                  <a:moveTo>
                    <a:pt x="115" y="71"/>
                  </a:moveTo>
                  <a:cubicBezTo>
                    <a:pt x="116" y="71"/>
                    <a:pt x="116" y="72"/>
                    <a:pt x="116" y="72"/>
                  </a:cubicBezTo>
                  <a:cubicBezTo>
                    <a:pt x="129" y="66"/>
                    <a:pt x="144" y="66"/>
                    <a:pt x="158" y="72"/>
                  </a:cubicBezTo>
                  <a:cubicBezTo>
                    <a:pt x="158" y="57"/>
                    <a:pt x="158" y="57"/>
                    <a:pt x="158" y="57"/>
                  </a:cubicBezTo>
                  <a:cubicBezTo>
                    <a:pt x="158" y="48"/>
                    <a:pt x="154" y="40"/>
                    <a:pt x="149" y="33"/>
                  </a:cubicBezTo>
                  <a:cubicBezTo>
                    <a:pt x="144" y="39"/>
                    <a:pt x="138" y="42"/>
                    <a:pt x="131" y="42"/>
                  </a:cubicBezTo>
                  <a:cubicBezTo>
                    <a:pt x="123" y="42"/>
                    <a:pt x="117" y="39"/>
                    <a:pt x="113" y="33"/>
                  </a:cubicBezTo>
                  <a:cubicBezTo>
                    <a:pt x="108" y="39"/>
                    <a:pt x="105" y="45"/>
                    <a:pt x="104" y="53"/>
                  </a:cubicBezTo>
                  <a:cubicBezTo>
                    <a:pt x="108" y="57"/>
                    <a:pt x="112" y="64"/>
                    <a:pt x="115" y="71"/>
                  </a:cubicBezTo>
                  <a:close/>
                  <a:moveTo>
                    <a:pt x="112" y="31"/>
                  </a:moveTo>
                  <a:cubicBezTo>
                    <a:pt x="108" y="32"/>
                    <a:pt x="101" y="36"/>
                    <a:pt x="94" y="45"/>
                  </a:cubicBezTo>
                  <a:cubicBezTo>
                    <a:pt x="96" y="46"/>
                    <a:pt x="98" y="48"/>
                    <a:pt x="100" y="49"/>
                  </a:cubicBezTo>
                  <a:cubicBezTo>
                    <a:pt x="102" y="41"/>
                    <a:pt x="106" y="35"/>
                    <a:pt x="112" y="31"/>
                  </a:cubicBezTo>
                  <a:close/>
                  <a:moveTo>
                    <a:pt x="100" y="81"/>
                  </a:moveTo>
                  <a:cubicBezTo>
                    <a:pt x="102" y="79"/>
                    <a:pt x="106" y="76"/>
                    <a:pt x="110" y="74"/>
                  </a:cubicBezTo>
                  <a:cubicBezTo>
                    <a:pt x="110" y="74"/>
                    <a:pt x="110" y="73"/>
                    <a:pt x="109" y="73"/>
                  </a:cubicBezTo>
                  <a:cubicBezTo>
                    <a:pt x="101" y="55"/>
                    <a:pt x="89" y="50"/>
                    <a:pt x="84" y="48"/>
                  </a:cubicBezTo>
                  <a:cubicBezTo>
                    <a:pt x="94" y="55"/>
                    <a:pt x="100" y="67"/>
                    <a:pt x="100" y="81"/>
                  </a:cubicBezTo>
                  <a:close/>
                  <a:moveTo>
                    <a:pt x="163" y="58"/>
                  </a:moveTo>
                  <a:cubicBezTo>
                    <a:pt x="163" y="72"/>
                    <a:pt x="163" y="72"/>
                    <a:pt x="163" y="72"/>
                  </a:cubicBezTo>
                  <a:cubicBezTo>
                    <a:pt x="169" y="73"/>
                    <a:pt x="177" y="67"/>
                    <a:pt x="170" y="51"/>
                  </a:cubicBezTo>
                  <a:cubicBezTo>
                    <a:pt x="164" y="37"/>
                    <a:pt x="155" y="32"/>
                    <a:pt x="150" y="31"/>
                  </a:cubicBezTo>
                  <a:cubicBezTo>
                    <a:pt x="158" y="37"/>
                    <a:pt x="163" y="47"/>
                    <a:pt x="163" y="58"/>
                  </a:cubicBezTo>
                  <a:close/>
                  <a:moveTo>
                    <a:pt x="131" y="36"/>
                  </a:moveTo>
                  <a:cubicBezTo>
                    <a:pt x="141" y="36"/>
                    <a:pt x="149" y="28"/>
                    <a:pt x="149" y="18"/>
                  </a:cubicBezTo>
                  <a:cubicBezTo>
                    <a:pt x="149" y="8"/>
                    <a:pt x="141" y="0"/>
                    <a:pt x="131" y="0"/>
                  </a:cubicBezTo>
                  <a:cubicBezTo>
                    <a:pt x="121" y="0"/>
                    <a:pt x="113" y="8"/>
                    <a:pt x="113" y="18"/>
                  </a:cubicBezTo>
                  <a:cubicBezTo>
                    <a:pt x="113" y="28"/>
                    <a:pt x="121" y="36"/>
                    <a:pt x="131" y="36"/>
                  </a:cubicBezTo>
                  <a:close/>
                  <a:moveTo>
                    <a:pt x="34" y="48"/>
                  </a:moveTo>
                  <a:cubicBezTo>
                    <a:pt x="29" y="50"/>
                    <a:pt x="16" y="55"/>
                    <a:pt x="9" y="74"/>
                  </a:cubicBezTo>
                  <a:cubicBezTo>
                    <a:pt x="0" y="92"/>
                    <a:pt x="10" y="102"/>
                    <a:pt x="18" y="101"/>
                  </a:cubicBezTo>
                  <a:cubicBezTo>
                    <a:pt x="18" y="82"/>
                    <a:pt x="18" y="82"/>
                    <a:pt x="18" y="82"/>
                  </a:cubicBezTo>
                  <a:cubicBezTo>
                    <a:pt x="18" y="68"/>
                    <a:pt x="24" y="55"/>
                    <a:pt x="34" y="48"/>
                  </a:cubicBezTo>
                  <a:close/>
                  <a:moveTo>
                    <a:pt x="228" y="151"/>
                  </a:moveTo>
                  <a:cubicBezTo>
                    <a:pt x="208" y="142"/>
                    <a:pt x="208" y="142"/>
                    <a:pt x="208" y="142"/>
                  </a:cubicBezTo>
                  <a:cubicBezTo>
                    <a:pt x="209" y="139"/>
                    <a:pt x="208" y="136"/>
                    <a:pt x="205" y="135"/>
                  </a:cubicBezTo>
                  <a:cubicBezTo>
                    <a:pt x="195" y="129"/>
                    <a:pt x="195" y="129"/>
                    <a:pt x="195" y="129"/>
                  </a:cubicBezTo>
                  <a:cubicBezTo>
                    <a:pt x="194" y="137"/>
                    <a:pt x="193" y="144"/>
                    <a:pt x="190" y="150"/>
                  </a:cubicBezTo>
                  <a:cubicBezTo>
                    <a:pt x="186" y="156"/>
                    <a:pt x="182" y="163"/>
                    <a:pt x="177" y="167"/>
                  </a:cubicBezTo>
                  <a:cubicBezTo>
                    <a:pt x="187" y="172"/>
                    <a:pt x="187" y="172"/>
                    <a:pt x="187" y="172"/>
                  </a:cubicBezTo>
                  <a:cubicBezTo>
                    <a:pt x="190" y="174"/>
                    <a:pt x="194" y="172"/>
                    <a:pt x="194" y="169"/>
                  </a:cubicBezTo>
                  <a:cubicBezTo>
                    <a:pt x="214" y="179"/>
                    <a:pt x="214" y="179"/>
                    <a:pt x="214" y="179"/>
                  </a:cubicBezTo>
                  <a:cubicBezTo>
                    <a:pt x="220" y="182"/>
                    <a:pt x="226" y="178"/>
                    <a:pt x="230" y="172"/>
                  </a:cubicBezTo>
                  <a:cubicBezTo>
                    <a:pt x="231" y="167"/>
                    <a:pt x="231" y="167"/>
                    <a:pt x="231" y="167"/>
                  </a:cubicBezTo>
                  <a:cubicBezTo>
                    <a:pt x="235" y="161"/>
                    <a:pt x="233" y="154"/>
                    <a:pt x="228" y="151"/>
                  </a:cubicBezTo>
                  <a:close/>
                  <a:moveTo>
                    <a:pt x="158" y="81"/>
                  </a:moveTo>
                  <a:cubicBezTo>
                    <a:pt x="134" y="69"/>
                    <a:pt x="104" y="80"/>
                    <a:pt x="93" y="104"/>
                  </a:cubicBezTo>
                  <a:cubicBezTo>
                    <a:pt x="81" y="128"/>
                    <a:pt x="92" y="158"/>
                    <a:pt x="116" y="170"/>
                  </a:cubicBezTo>
                  <a:cubicBezTo>
                    <a:pt x="140" y="182"/>
                    <a:pt x="170" y="171"/>
                    <a:pt x="182" y="146"/>
                  </a:cubicBezTo>
                  <a:cubicBezTo>
                    <a:pt x="194" y="122"/>
                    <a:pt x="184" y="92"/>
                    <a:pt x="158" y="81"/>
                  </a:cubicBezTo>
                  <a:close/>
                  <a:moveTo>
                    <a:pt x="168" y="140"/>
                  </a:moveTo>
                  <a:cubicBezTo>
                    <a:pt x="160" y="156"/>
                    <a:pt x="139" y="164"/>
                    <a:pt x="123" y="156"/>
                  </a:cubicBezTo>
                  <a:cubicBezTo>
                    <a:pt x="106" y="147"/>
                    <a:pt x="99" y="128"/>
                    <a:pt x="107" y="110"/>
                  </a:cubicBezTo>
                  <a:cubicBezTo>
                    <a:pt x="115" y="93"/>
                    <a:pt x="135" y="86"/>
                    <a:pt x="152" y="94"/>
                  </a:cubicBezTo>
                  <a:cubicBezTo>
                    <a:pt x="169" y="102"/>
                    <a:pt x="176" y="123"/>
                    <a:pt x="168" y="140"/>
                  </a:cubicBezTo>
                  <a:close/>
                  <a:moveTo>
                    <a:pt x="149" y="102"/>
                  </a:moveTo>
                  <a:cubicBezTo>
                    <a:pt x="136" y="96"/>
                    <a:pt x="121" y="101"/>
                    <a:pt x="114" y="114"/>
                  </a:cubicBezTo>
                  <a:cubicBezTo>
                    <a:pt x="113" y="117"/>
                    <a:pt x="114" y="118"/>
                    <a:pt x="116" y="120"/>
                  </a:cubicBezTo>
                  <a:cubicBezTo>
                    <a:pt x="119" y="121"/>
                    <a:pt x="121" y="120"/>
                    <a:pt x="122" y="118"/>
                  </a:cubicBezTo>
                  <a:cubicBezTo>
                    <a:pt x="126" y="109"/>
                    <a:pt x="136" y="106"/>
                    <a:pt x="145" y="109"/>
                  </a:cubicBezTo>
                  <a:cubicBezTo>
                    <a:pt x="147" y="110"/>
                    <a:pt x="150" y="109"/>
                    <a:pt x="150" y="108"/>
                  </a:cubicBezTo>
                  <a:cubicBezTo>
                    <a:pt x="151" y="106"/>
                    <a:pt x="150" y="103"/>
                    <a:pt x="149" y="102"/>
                  </a:cubicBezTo>
                  <a:close/>
                  <a:moveTo>
                    <a:pt x="59" y="54"/>
                  </a:moveTo>
                  <a:cubicBezTo>
                    <a:pt x="71" y="54"/>
                    <a:pt x="82" y="43"/>
                    <a:pt x="82" y="31"/>
                  </a:cubicBezTo>
                  <a:cubicBezTo>
                    <a:pt x="82" y="19"/>
                    <a:pt x="71" y="8"/>
                    <a:pt x="59" y="8"/>
                  </a:cubicBezTo>
                  <a:cubicBezTo>
                    <a:pt x="46" y="8"/>
                    <a:pt x="36" y="19"/>
                    <a:pt x="36" y="31"/>
                  </a:cubicBezTo>
                  <a:cubicBezTo>
                    <a:pt x="36" y="43"/>
                    <a:pt x="46" y="54"/>
                    <a:pt x="59" y="54"/>
                  </a:cubicBezTo>
                  <a:close/>
                  <a:moveTo>
                    <a:pt x="93" y="80"/>
                  </a:moveTo>
                  <a:cubicBezTo>
                    <a:pt x="93" y="69"/>
                    <a:pt x="88" y="58"/>
                    <a:pt x="81" y="51"/>
                  </a:cubicBezTo>
                  <a:cubicBezTo>
                    <a:pt x="76" y="57"/>
                    <a:pt x="67" y="61"/>
                    <a:pt x="58" y="61"/>
                  </a:cubicBezTo>
                  <a:cubicBezTo>
                    <a:pt x="49" y="61"/>
                    <a:pt x="42" y="57"/>
                    <a:pt x="36" y="51"/>
                  </a:cubicBezTo>
                  <a:cubicBezTo>
                    <a:pt x="28" y="58"/>
                    <a:pt x="24" y="69"/>
                    <a:pt x="24" y="80"/>
                  </a:cubicBezTo>
                  <a:cubicBezTo>
                    <a:pt x="24" y="110"/>
                    <a:pt x="24" y="110"/>
                    <a:pt x="24" y="110"/>
                  </a:cubicBezTo>
                  <a:cubicBezTo>
                    <a:pt x="24" y="119"/>
                    <a:pt x="30" y="126"/>
                    <a:pt x="37" y="126"/>
                  </a:cubicBezTo>
                  <a:cubicBezTo>
                    <a:pt x="80" y="126"/>
                    <a:pt x="80" y="126"/>
                    <a:pt x="80" y="126"/>
                  </a:cubicBezTo>
                  <a:cubicBezTo>
                    <a:pt x="80" y="117"/>
                    <a:pt x="81" y="108"/>
                    <a:pt x="86" y="100"/>
                  </a:cubicBezTo>
                  <a:cubicBezTo>
                    <a:pt x="87" y="96"/>
                    <a:pt x="90" y="91"/>
                    <a:pt x="93" y="88"/>
                  </a:cubicBezTo>
                  <a:lnTo>
                    <a:pt x="93" y="80"/>
                  </a:lnTo>
                  <a:close/>
                </a:path>
              </a:pathLst>
            </a:custGeom>
            <a:solidFill>
              <a:schemeClr val="tx2"/>
            </a:solidFill>
          </p:spPr>
          <p:txBody>
            <a:bodyPr vert="horz" wrap="square" lIns="82305" tIns="41153" rIns="82305" bIns="41153" numCol="1" anchor="t" anchorCtr="0" compatLnSpc="1">
              <a:prstTxWarp prst="textNoShape">
                <a:avLst/>
              </a:prstTxWarp>
            </a:bodyPr>
            <a:lstStyle/>
            <a:p>
              <a:endParaRPr lang="en-US" sz="900">
                <a:solidFill>
                  <a:srgbClr val="FFFFFF"/>
                </a:solidFill>
              </a:endParaRPr>
            </a:p>
          </p:txBody>
        </p:sp>
      </p:grpSp>
      <p:grpSp>
        <p:nvGrpSpPr>
          <p:cNvPr id="25" name="Group 24"/>
          <p:cNvGrpSpPr/>
          <p:nvPr/>
        </p:nvGrpSpPr>
        <p:grpSpPr>
          <a:xfrm>
            <a:off x="5379813" y="5606689"/>
            <a:ext cx="1005840" cy="901218"/>
            <a:chOff x="5624042" y="5606689"/>
            <a:chExt cx="1005840" cy="901218"/>
          </a:xfrm>
        </p:grpSpPr>
        <p:sp>
          <p:nvSpPr>
            <p:cNvPr id="59" name="Rectangle 58"/>
            <p:cNvSpPr/>
            <p:nvPr>
              <p:custDataLst>
                <p:tags r:id="rId16"/>
              </p:custDataLst>
            </p:nvPr>
          </p:nvSpPr>
          <p:spPr>
            <a:xfrm>
              <a:off x="5624042" y="6200134"/>
              <a:ext cx="1005840" cy="30777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spAutoFit/>
            </a:bodyPr>
            <a:lstStyle/>
            <a:p>
              <a:pPr algn="ctr" defTabSz="914400" fontAlgn="base">
                <a:spcBef>
                  <a:spcPct val="0"/>
                </a:spcBef>
                <a:spcAft>
                  <a:spcPct val="0"/>
                </a:spcAft>
              </a:pPr>
              <a:r>
                <a:rPr lang="en-US" sz="1400" dirty="0">
                  <a:ln>
                    <a:solidFill>
                      <a:schemeClr val="bg1">
                        <a:alpha val="0"/>
                      </a:schemeClr>
                    </a:solidFill>
                  </a:ln>
                  <a:solidFill>
                    <a:srgbClr val="595959"/>
                  </a:solidFill>
                </a:rPr>
                <a:t>Bots</a:t>
              </a:r>
            </a:p>
          </p:txBody>
        </p:sp>
        <p:sp>
          <p:nvSpPr>
            <p:cNvPr id="118" name="Freeform 12"/>
            <p:cNvSpPr>
              <a:spLocks noEditPoints="1"/>
            </p:cNvSpPr>
            <p:nvPr/>
          </p:nvSpPr>
          <p:spPr bwMode="auto">
            <a:xfrm>
              <a:off x="5793420" y="5606689"/>
              <a:ext cx="667084" cy="542859"/>
            </a:xfrm>
            <a:custGeom>
              <a:avLst/>
              <a:gdLst>
                <a:gd name="T0" fmla="*/ 67 w 227"/>
                <a:gd name="T1" fmla="*/ 104 h 185"/>
                <a:gd name="T2" fmla="*/ 98 w 227"/>
                <a:gd name="T3" fmla="*/ 104 h 185"/>
                <a:gd name="T4" fmla="*/ 226 w 227"/>
                <a:gd name="T5" fmla="*/ 63 h 185"/>
                <a:gd name="T6" fmla="*/ 216 w 227"/>
                <a:gd name="T7" fmla="*/ 51 h 185"/>
                <a:gd name="T8" fmla="*/ 216 w 227"/>
                <a:gd name="T9" fmla="*/ 40 h 185"/>
                <a:gd name="T10" fmla="*/ 226 w 227"/>
                <a:gd name="T11" fmla="*/ 28 h 185"/>
                <a:gd name="T12" fmla="*/ 222 w 227"/>
                <a:gd name="T13" fmla="*/ 19 h 185"/>
                <a:gd name="T14" fmla="*/ 217 w 227"/>
                <a:gd name="T15" fmla="*/ 17 h 185"/>
                <a:gd name="T16" fmla="*/ 195 w 227"/>
                <a:gd name="T17" fmla="*/ 15 h 185"/>
                <a:gd name="T18" fmla="*/ 189 w 227"/>
                <a:gd name="T19" fmla="*/ 0 h 185"/>
                <a:gd name="T20" fmla="*/ 177 w 227"/>
                <a:gd name="T21" fmla="*/ 3 h 185"/>
                <a:gd name="T22" fmla="*/ 164 w 227"/>
                <a:gd name="T23" fmla="*/ 21 h 185"/>
                <a:gd name="T24" fmla="*/ 151 w 227"/>
                <a:gd name="T25" fmla="*/ 17 h 185"/>
                <a:gd name="T26" fmla="*/ 143 w 227"/>
                <a:gd name="T27" fmla="*/ 26 h 185"/>
                <a:gd name="T28" fmla="*/ 144 w 227"/>
                <a:gd name="T29" fmla="*/ 31 h 185"/>
                <a:gd name="T30" fmla="*/ 152 w 227"/>
                <a:gd name="T31" fmla="*/ 45 h 185"/>
                <a:gd name="T32" fmla="*/ 144 w 227"/>
                <a:gd name="T33" fmla="*/ 60 h 185"/>
                <a:gd name="T34" fmla="*/ 143 w 227"/>
                <a:gd name="T35" fmla="*/ 64 h 185"/>
                <a:gd name="T36" fmla="*/ 151 w 227"/>
                <a:gd name="T37" fmla="*/ 74 h 185"/>
                <a:gd name="T38" fmla="*/ 164 w 227"/>
                <a:gd name="T39" fmla="*/ 70 h 185"/>
                <a:gd name="T40" fmla="*/ 177 w 227"/>
                <a:gd name="T41" fmla="*/ 88 h 185"/>
                <a:gd name="T42" fmla="*/ 189 w 227"/>
                <a:gd name="T43" fmla="*/ 91 h 185"/>
                <a:gd name="T44" fmla="*/ 195 w 227"/>
                <a:gd name="T45" fmla="*/ 76 h 185"/>
                <a:gd name="T46" fmla="*/ 217 w 227"/>
                <a:gd name="T47" fmla="*/ 74 h 185"/>
                <a:gd name="T48" fmla="*/ 222 w 227"/>
                <a:gd name="T49" fmla="*/ 71 h 185"/>
                <a:gd name="T50" fmla="*/ 226 w 227"/>
                <a:gd name="T51" fmla="*/ 63 h 185"/>
                <a:gd name="T52" fmla="*/ 172 w 227"/>
                <a:gd name="T53" fmla="*/ 45 h 185"/>
                <a:gd name="T54" fmla="*/ 197 w 227"/>
                <a:gd name="T55" fmla="*/ 45 h 185"/>
                <a:gd name="T56" fmla="*/ 159 w 227"/>
                <a:gd name="T57" fmla="*/ 79 h 185"/>
                <a:gd name="T58" fmla="*/ 132 w 227"/>
                <a:gd name="T59" fmla="*/ 72 h 185"/>
                <a:gd name="T60" fmla="*/ 142 w 227"/>
                <a:gd name="T61" fmla="*/ 46 h 185"/>
                <a:gd name="T62" fmla="*/ 125 w 227"/>
                <a:gd name="T63" fmla="*/ 36 h 185"/>
                <a:gd name="T64" fmla="*/ 100 w 227"/>
                <a:gd name="T65" fmla="*/ 48 h 185"/>
                <a:gd name="T66" fmla="*/ 91 w 227"/>
                <a:gd name="T67" fmla="*/ 18 h 185"/>
                <a:gd name="T68" fmla="*/ 71 w 227"/>
                <a:gd name="T69" fmla="*/ 21 h 185"/>
                <a:gd name="T70" fmla="*/ 59 w 227"/>
                <a:gd name="T71" fmla="*/ 50 h 185"/>
                <a:gd name="T72" fmla="*/ 36 w 227"/>
                <a:gd name="T73" fmla="*/ 36 h 185"/>
                <a:gd name="T74" fmla="*/ 22 w 227"/>
                <a:gd name="T75" fmla="*/ 51 h 185"/>
                <a:gd name="T76" fmla="*/ 30 w 227"/>
                <a:gd name="T77" fmla="*/ 78 h 185"/>
                <a:gd name="T78" fmla="*/ 3 w 227"/>
                <a:gd name="T79" fmla="*/ 82 h 185"/>
                <a:gd name="T80" fmla="*/ 2 w 227"/>
                <a:gd name="T81" fmla="*/ 102 h 185"/>
                <a:gd name="T82" fmla="*/ 25 w 227"/>
                <a:gd name="T83" fmla="*/ 118 h 185"/>
                <a:gd name="T84" fmla="*/ 7 w 227"/>
                <a:gd name="T85" fmla="*/ 139 h 185"/>
                <a:gd name="T86" fmla="*/ 20 w 227"/>
                <a:gd name="T87" fmla="*/ 154 h 185"/>
                <a:gd name="T88" fmla="*/ 48 w 227"/>
                <a:gd name="T89" fmla="*/ 151 h 185"/>
                <a:gd name="T90" fmla="*/ 47 w 227"/>
                <a:gd name="T91" fmla="*/ 179 h 185"/>
                <a:gd name="T92" fmla="*/ 67 w 227"/>
                <a:gd name="T93" fmla="*/ 183 h 185"/>
                <a:gd name="T94" fmla="*/ 83 w 227"/>
                <a:gd name="T95" fmla="*/ 163 h 185"/>
                <a:gd name="T96" fmla="*/ 99 w 227"/>
                <a:gd name="T97" fmla="*/ 183 h 185"/>
                <a:gd name="T98" fmla="*/ 119 w 227"/>
                <a:gd name="T99" fmla="*/ 179 h 185"/>
                <a:gd name="T100" fmla="*/ 118 w 227"/>
                <a:gd name="T101" fmla="*/ 151 h 185"/>
                <a:gd name="T102" fmla="*/ 146 w 227"/>
                <a:gd name="T103" fmla="*/ 154 h 185"/>
                <a:gd name="T104" fmla="*/ 158 w 227"/>
                <a:gd name="T105" fmla="*/ 139 h 185"/>
                <a:gd name="T106" fmla="*/ 140 w 227"/>
                <a:gd name="T107" fmla="*/ 118 h 185"/>
                <a:gd name="T108" fmla="*/ 164 w 227"/>
                <a:gd name="T109" fmla="*/ 102 h 185"/>
                <a:gd name="T110" fmla="*/ 163 w 227"/>
                <a:gd name="T111" fmla="*/ 82 h 185"/>
                <a:gd name="T112" fmla="*/ 106 w 227"/>
                <a:gd name="T113" fmla="*/ 127 h 185"/>
                <a:gd name="T114" fmla="*/ 59 w 227"/>
                <a:gd name="T115" fmla="*/ 127 h 185"/>
                <a:gd name="T116" fmla="*/ 59 w 227"/>
                <a:gd name="T117" fmla="*/ 81 h 185"/>
                <a:gd name="T118" fmla="*/ 106 w 227"/>
                <a:gd name="T119" fmla="*/ 81 h 185"/>
                <a:gd name="T120" fmla="*/ 106 w 227"/>
                <a:gd name="T121" fmla="*/ 127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7" h="185">
                  <a:moveTo>
                    <a:pt x="83" y="89"/>
                  </a:moveTo>
                  <a:cubicBezTo>
                    <a:pt x="74" y="89"/>
                    <a:pt x="67" y="96"/>
                    <a:pt x="67" y="104"/>
                  </a:cubicBezTo>
                  <a:cubicBezTo>
                    <a:pt x="67" y="113"/>
                    <a:pt x="74" y="120"/>
                    <a:pt x="83" y="120"/>
                  </a:cubicBezTo>
                  <a:cubicBezTo>
                    <a:pt x="91" y="120"/>
                    <a:pt x="98" y="113"/>
                    <a:pt x="98" y="104"/>
                  </a:cubicBezTo>
                  <a:cubicBezTo>
                    <a:pt x="98" y="96"/>
                    <a:pt x="91" y="89"/>
                    <a:pt x="83" y="89"/>
                  </a:cubicBezTo>
                  <a:close/>
                  <a:moveTo>
                    <a:pt x="226" y="63"/>
                  </a:moveTo>
                  <a:cubicBezTo>
                    <a:pt x="227" y="62"/>
                    <a:pt x="226" y="61"/>
                    <a:pt x="225" y="60"/>
                  </a:cubicBezTo>
                  <a:cubicBezTo>
                    <a:pt x="216" y="51"/>
                    <a:pt x="216" y="51"/>
                    <a:pt x="216" y="51"/>
                  </a:cubicBezTo>
                  <a:cubicBezTo>
                    <a:pt x="217" y="50"/>
                    <a:pt x="217" y="47"/>
                    <a:pt x="217" y="45"/>
                  </a:cubicBezTo>
                  <a:cubicBezTo>
                    <a:pt x="217" y="44"/>
                    <a:pt x="217" y="41"/>
                    <a:pt x="216" y="40"/>
                  </a:cubicBezTo>
                  <a:cubicBezTo>
                    <a:pt x="225" y="31"/>
                    <a:pt x="225" y="31"/>
                    <a:pt x="225" y="31"/>
                  </a:cubicBezTo>
                  <a:cubicBezTo>
                    <a:pt x="226" y="30"/>
                    <a:pt x="226" y="29"/>
                    <a:pt x="226" y="28"/>
                  </a:cubicBezTo>
                  <a:cubicBezTo>
                    <a:pt x="226" y="26"/>
                    <a:pt x="226" y="26"/>
                    <a:pt x="226" y="26"/>
                  </a:cubicBezTo>
                  <a:cubicBezTo>
                    <a:pt x="222" y="19"/>
                    <a:pt x="222" y="19"/>
                    <a:pt x="222" y="19"/>
                  </a:cubicBezTo>
                  <a:cubicBezTo>
                    <a:pt x="221" y="18"/>
                    <a:pt x="220" y="17"/>
                    <a:pt x="218" y="17"/>
                  </a:cubicBezTo>
                  <a:cubicBezTo>
                    <a:pt x="218" y="17"/>
                    <a:pt x="218" y="17"/>
                    <a:pt x="217" y="17"/>
                  </a:cubicBezTo>
                  <a:cubicBezTo>
                    <a:pt x="206" y="21"/>
                    <a:pt x="206" y="21"/>
                    <a:pt x="206" y="21"/>
                  </a:cubicBezTo>
                  <a:cubicBezTo>
                    <a:pt x="202" y="19"/>
                    <a:pt x="199" y="16"/>
                    <a:pt x="195" y="15"/>
                  </a:cubicBezTo>
                  <a:cubicBezTo>
                    <a:pt x="193" y="3"/>
                    <a:pt x="193" y="3"/>
                    <a:pt x="193" y="3"/>
                  </a:cubicBezTo>
                  <a:cubicBezTo>
                    <a:pt x="192" y="2"/>
                    <a:pt x="190" y="0"/>
                    <a:pt x="189" y="0"/>
                  </a:cubicBezTo>
                  <a:cubicBezTo>
                    <a:pt x="181" y="0"/>
                    <a:pt x="181" y="0"/>
                    <a:pt x="181" y="0"/>
                  </a:cubicBezTo>
                  <a:cubicBezTo>
                    <a:pt x="179" y="0"/>
                    <a:pt x="177" y="2"/>
                    <a:pt x="177" y="3"/>
                  </a:cubicBezTo>
                  <a:cubicBezTo>
                    <a:pt x="174" y="15"/>
                    <a:pt x="174" y="15"/>
                    <a:pt x="174" y="15"/>
                  </a:cubicBezTo>
                  <a:cubicBezTo>
                    <a:pt x="170" y="16"/>
                    <a:pt x="167" y="19"/>
                    <a:pt x="164" y="21"/>
                  </a:cubicBezTo>
                  <a:cubicBezTo>
                    <a:pt x="152" y="17"/>
                    <a:pt x="152" y="17"/>
                    <a:pt x="152" y="17"/>
                  </a:cubicBezTo>
                  <a:cubicBezTo>
                    <a:pt x="151" y="17"/>
                    <a:pt x="151" y="17"/>
                    <a:pt x="151" y="17"/>
                  </a:cubicBezTo>
                  <a:cubicBezTo>
                    <a:pt x="150" y="17"/>
                    <a:pt x="148" y="18"/>
                    <a:pt x="147" y="19"/>
                  </a:cubicBezTo>
                  <a:cubicBezTo>
                    <a:pt x="143" y="26"/>
                    <a:pt x="143" y="26"/>
                    <a:pt x="143" y="26"/>
                  </a:cubicBezTo>
                  <a:cubicBezTo>
                    <a:pt x="143" y="27"/>
                    <a:pt x="143" y="28"/>
                    <a:pt x="143" y="28"/>
                  </a:cubicBezTo>
                  <a:cubicBezTo>
                    <a:pt x="143" y="29"/>
                    <a:pt x="143" y="30"/>
                    <a:pt x="144" y="31"/>
                  </a:cubicBezTo>
                  <a:cubicBezTo>
                    <a:pt x="154" y="40"/>
                    <a:pt x="154" y="40"/>
                    <a:pt x="154" y="40"/>
                  </a:cubicBezTo>
                  <a:cubicBezTo>
                    <a:pt x="153" y="41"/>
                    <a:pt x="152" y="44"/>
                    <a:pt x="152" y="45"/>
                  </a:cubicBezTo>
                  <a:cubicBezTo>
                    <a:pt x="152" y="47"/>
                    <a:pt x="153" y="49"/>
                    <a:pt x="154" y="51"/>
                  </a:cubicBezTo>
                  <a:cubicBezTo>
                    <a:pt x="144" y="60"/>
                    <a:pt x="144" y="60"/>
                    <a:pt x="144" y="60"/>
                  </a:cubicBezTo>
                  <a:cubicBezTo>
                    <a:pt x="143" y="61"/>
                    <a:pt x="143" y="62"/>
                    <a:pt x="143" y="63"/>
                  </a:cubicBezTo>
                  <a:cubicBezTo>
                    <a:pt x="143" y="63"/>
                    <a:pt x="143" y="64"/>
                    <a:pt x="143" y="64"/>
                  </a:cubicBezTo>
                  <a:cubicBezTo>
                    <a:pt x="147" y="71"/>
                    <a:pt x="147" y="71"/>
                    <a:pt x="147" y="71"/>
                  </a:cubicBezTo>
                  <a:cubicBezTo>
                    <a:pt x="148" y="73"/>
                    <a:pt x="150" y="74"/>
                    <a:pt x="151" y="74"/>
                  </a:cubicBezTo>
                  <a:cubicBezTo>
                    <a:pt x="151" y="74"/>
                    <a:pt x="151" y="74"/>
                    <a:pt x="152" y="74"/>
                  </a:cubicBezTo>
                  <a:cubicBezTo>
                    <a:pt x="164" y="70"/>
                    <a:pt x="164" y="70"/>
                    <a:pt x="164" y="70"/>
                  </a:cubicBezTo>
                  <a:cubicBezTo>
                    <a:pt x="167" y="72"/>
                    <a:pt x="170" y="74"/>
                    <a:pt x="174" y="75"/>
                  </a:cubicBezTo>
                  <a:cubicBezTo>
                    <a:pt x="177" y="88"/>
                    <a:pt x="177" y="88"/>
                    <a:pt x="177" y="88"/>
                  </a:cubicBezTo>
                  <a:cubicBezTo>
                    <a:pt x="177" y="89"/>
                    <a:pt x="179" y="91"/>
                    <a:pt x="181" y="91"/>
                  </a:cubicBezTo>
                  <a:cubicBezTo>
                    <a:pt x="189" y="91"/>
                    <a:pt x="189" y="91"/>
                    <a:pt x="189" y="91"/>
                  </a:cubicBezTo>
                  <a:cubicBezTo>
                    <a:pt x="190" y="91"/>
                    <a:pt x="192" y="89"/>
                    <a:pt x="193" y="88"/>
                  </a:cubicBezTo>
                  <a:cubicBezTo>
                    <a:pt x="195" y="76"/>
                    <a:pt x="195" y="76"/>
                    <a:pt x="195" y="76"/>
                  </a:cubicBezTo>
                  <a:cubicBezTo>
                    <a:pt x="199" y="74"/>
                    <a:pt x="202" y="72"/>
                    <a:pt x="206" y="70"/>
                  </a:cubicBezTo>
                  <a:cubicBezTo>
                    <a:pt x="217" y="74"/>
                    <a:pt x="217" y="74"/>
                    <a:pt x="217" y="74"/>
                  </a:cubicBezTo>
                  <a:cubicBezTo>
                    <a:pt x="218" y="74"/>
                    <a:pt x="218" y="74"/>
                    <a:pt x="218" y="74"/>
                  </a:cubicBezTo>
                  <a:cubicBezTo>
                    <a:pt x="220" y="74"/>
                    <a:pt x="221" y="73"/>
                    <a:pt x="222" y="71"/>
                  </a:cubicBezTo>
                  <a:cubicBezTo>
                    <a:pt x="226" y="64"/>
                    <a:pt x="226" y="64"/>
                    <a:pt x="226" y="64"/>
                  </a:cubicBezTo>
                  <a:cubicBezTo>
                    <a:pt x="226" y="64"/>
                    <a:pt x="227" y="63"/>
                    <a:pt x="226" y="63"/>
                  </a:cubicBezTo>
                  <a:close/>
                  <a:moveTo>
                    <a:pt x="185" y="58"/>
                  </a:moveTo>
                  <a:cubicBezTo>
                    <a:pt x="178" y="58"/>
                    <a:pt x="172" y="52"/>
                    <a:pt x="172" y="45"/>
                  </a:cubicBezTo>
                  <a:cubicBezTo>
                    <a:pt x="172" y="38"/>
                    <a:pt x="178" y="33"/>
                    <a:pt x="185" y="33"/>
                  </a:cubicBezTo>
                  <a:cubicBezTo>
                    <a:pt x="192" y="33"/>
                    <a:pt x="197" y="38"/>
                    <a:pt x="197" y="45"/>
                  </a:cubicBezTo>
                  <a:cubicBezTo>
                    <a:pt x="197" y="52"/>
                    <a:pt x="192" y="58"/>
                    <a:pt x="185" y="58"/>
                  </a:cubicBezTo>
                  <a:close/>
                  <a:moveTo>
                    <a:pt x="159" y="79"/>
                  </a:moveTo>
                  <a:cubicBezTo>
                    <a:pt x="136" y="78"/>
                    <a:pt x="136" y="78"/>
                    <a:pt x="136" y="78"/>
                  </a:cubicBezTo>
                  <a:cubicBezTo>
                    <a:pt x="135" y="76"/>
                    <a:pt x="133" y="74"/>
                    <a:pt x="132" y="72"/>
                  </a:cubicBezTo>
                  <a:cubicBezTo>
                    <a:pt x="143" y="51"/>
                    <a:pt x="143" y="51"/>
                    <a:pt x="143" y="51"/>
                  </a:cubicBezTo>
                  <a:cubicBezTo>
                    <a:pt x="144" y="49"/>
                    <a:pt x="144" y="47"/>
                    <a:pt x="142" y="46"/>
                  </a:cubicBezTo>
                  <a:cubicBezTo>
                    <a:pt x="130" y="36"/>
                    <a:pt x="130" y="36"/>
                    <a:pt x="130" y="36"/>
                  </a:cubicBezTo>
                  <a:cubicBezTo>
                    <a:pt x="129" y="35"/>
                    <a:pt x="127" y="35"/>
                    <a:pt x="125" y="36"/>
                  </a:cubicBezTo>
                  <a:cubicBezTo>
                    <a:pt x="106" y="50"/>
                    <a:pt x="106" y="50"/>
                    <a:pt x="106" y="50"/>
                  </a:cubicBezTo>
                  <a:cubicBezTo>
                    <a:pt x="104" y="49"/>
                    <a:pt x="103" y="49"/>
                    <a:pt x="100" y="48"/>
                  </a:cubicBezTo>
                  <a:cubicBezTo>
                    <a:pt x="95" y="21"/>
                    <a:pt x="95" y="21"/>
                    <a:pt x="95" y="21"/>
                  </a:cubicBezTo>
                  <a:cubicBezTo>
                    <a:pt x="94" y="20"/>
                    <a:pt x="92" y="18"/>
                    <a:pt x="91" y="18"/>
                  </a:cubicBezTo>
                  <a:cubicBezTo>
                    <a:pt x="75" y="18"/>
                    <a:pt x="75" y="18"/>
                    <a:pt x="75" y="18"/>
                  </a:cubicBezTo>
                  <a:cubicBezTo>
                    <a:pt x="73" y="18"/>
                    <a:pt x="71" y="20"/>
                    <a:pt x="71" y="21"/>
                  </a:cubicBezTo>
                  <a:cubicBezTo>
                    <a:pt x="65" y="48"/>
                    <a:pt x="65" y="48"/>
                    <a:pt x="65" y="48"/>
                  </a:cubicBezTo>
                  <a:cubicBezTo>
                    <a:pt x="63" y="49"/>
                    <a:pt x="61" y="49"/>
                    <a:pt x="59" y="50"/>
                  </a:cubicBezTo>
                  <a:cubicBezTo>
                    <a:pt x="41" y="36"/>
                    <a:pt x="41" y="36"/>
                    <a:pt x="41" y="36"/>
                  </a:cubicBezTo>
                  <a:cubicBezTo>
                    <a:pt x="39" y="35"/>
                    <a:pt x="37" y="35"/>
                    <a:pt x="36" y="36"/>
                  </a:cubicBezTo>
                  <a:cubicBezTo>
                    <a:pt x="24" y="46"/>
                    <a:pt x="24" y="46"/>
                    <a:pt x="24" y="46"/>
                  </a:cubicBezTo>
                  <a:cubicBezTo>
                    <a:pt x="22" y="47"/>
                    <a:pt x="22" y="49"/>
                    <a:pt x="22" y="51"/>
                  </a:cubicBezTo>
                  <a:cubicBezTo>
                    <a:pt x="33" y="72"/>
                    <a:pt x="33" y="72"/>
                    <a:pt x="33" y="72"/>
                  </a:cubicBezTo>
                  <a:cubicBezTo>
                    <a:pt x="32" y="74"/>
                    <a:pt x="31" y="76"/>
                    <a:pt x="30" y="78"/>
                  </a:cubicBezTo>
                  <a:cubicBezTo>
                    <a:pt x="7" y="79"/>
                    <a:pt x="7" y="79"/>
                    <a:pt x="7" y="79"/>
                  </a:cubicBezTo>
                  <a:cubicBezTo>
                    <a:pt x="4" y="79"/>
                    <a:pt x="3" y="80"/>
                    <a:pt x="3" y="82"/>
                  </a:cubicBezTo>
                  <a:cubicBezTo>
                    <a:pt x="0" y="97"/>
                    <a:pt x="0" y="97"/>
                    <a:pt x="0" y="97"/>
                  </a:cubicBezTo>
                  <a:cubicBezTo>
                    <a:pt x="0" y="99"/>
                    <a:pt x="0" y="101"/>
                    <a:pt x="2" y="102"/>
                  </a:cubicBezTo>
                  <a:cubicBezTo>
                    <a:pt x="24" y="111"/>
                    <a:pt x="24" y="111"/>
                    <a:pt x="24" y="111"/>
                  </a:cubicBezTo>
                  <a:cubicBezTo>
                    <a:pt x="25" y="113"/>
                    <a:pt x="25" y="116"/>
                    <a:pt x="25" y="118"/>
                  </a:cubicBezTo>
                  <a:cubicBezTo>
                    <a:pt x="8" y="134"/>
                    <a:pt x="8" y="134"/>
                    <a:pt x="8" y="134"/>
                  </a:cubicBezTo>
                  <a:cubicBezTo>
                    <a:pt x="7" y="135"/>
                    <a:pt x="6" y="137"/>
                    <a:pt x="7" y="139"/>
                  </a:cubicBezTo>
                  <a:cubicBezTo>
                    <a:pt x="15" y="152"/>
                    <a:pt x="15" y="152"/>
                    <a:pt x="15" y="152"/>
                  </a:cubicBezTo>
                  <a:cubicBezTo>
                    <a:pt x="16" y="153"/>
                    <a:pt x="18" y="155"/>
                    <a:pt x="20" y="154"/>
                  </a:cubicBezTo>
                  <a:cubicBezTo>
                    <a:pt x="42" y="147"/>
                    <a:pt x="42" y="147"/>
                    <a:pt x="42" y="147"/>
                  </a:cubicBezTo>
                  <a:cubicBezTo>
                    <a:pt x="44" y="148"/>
                    <a:pt x="46" y="150"/>
                    <a:pt x="48" y="151"/>
                  </a:cubicBezTo>
                  <a:cubicBezTo>
                    <a:pt x="45" y="174"/>
                    <a:pt x="45" y="174"/>
                    <a:pt x="45" y="174"/>
                  </a:cubicBezTo>
                  <a:cubicBezTo>
                    <a:pt x="44" y="177"/>
                    <a:pt x="45" y="178"/>
                    <a:pt x="47" y="179"/>
                  </a:cubicBezTo>
                  <a:cubicBezTo>
                    <a:pt x="62" y="184"/>
                    <a:pt x="62" y="184"/>
                    <a:pt x="62" y="184"/>
                  </a:cubicBezTo>
                  <a:cubicBezTo>
                    <a:pt x="63" y="185"/>
                    <a:pt x="66" y="184"/>
                    <a:pt x="67" y="183"/>
                  </a:cubicBezTo>
                  <a:cubicBezTo>
                    <a:pt x="79" y="163"/>
                    <a:pt x="79" y="163"/>
                    <a:pt x="79" y="163"/>
                  </a:cubicBezTo>
                  <a:cubicBezTo>
                    <a:pt x="80" y="163"/>
                    <a:pt x="82" y="163"/>
                    <a:pt x="83" y="163"/>
                  </a:cubicBezTo>
                  <a:cubicBezTo>
                    <a:pt x="84" y="163"/>
                    <a:pt x="85" y="163"/>
                    <a:pt x="86" y="163"/>
                  </a:cubicBezTo>
                  <a:cubicBezTo>
                    <a:pt x="99" y="183"/>
                    <a:pt x="99" y="183"/>
                    <a:pt x="99" y="183"/>
                  </a:cubicBezTo>
                  <a:cubicBezTo>
                    <a:pt x="100" y="184"/>
                    <a:pt x="102" y="185"/>
                    <a:pt x="104" y="184"/>
                  </a:cubicBezTo>
                  <a:cubicBezTo>
                    <a:pt x="119" y="179"/>
                    <a:pt x="119" y="179"/>
                    <a:pt x="119" y="179"/>
                  </a:cubicBezTo>
                  <a:cubicBezTo>
                    <a:pt x="120" y="178"/>
                    <a:pt x="121" y="177"/>
                    <a:pt x="121" y="174"/>
                  </a:cubicBezTo>
                  <a:cubicBezTo>
                    <a:pt x="118" y="151"/>
                    <a:pt x="118" y="151"/>
                    <a:pt x="118" y="151"/>
                  </a:cubicBezTo>
                  <a:cubicBezTo>
                    <a:pt x="120" y="150"/>
                    <a:pt x="121" y="148"/>
                    <a:pt x="123" y="147"/>
                  </a:cubicBezTo>
                  <a:cubicBezTo>
                    <a:pt x="146" y="154"/>
                    <a:pt x="146" y="154"/>
                    <a:pt x="146" y="154"/>
                  </a:cubicBezTo>
                  <a:cubicBezTo>
                    <a:pt x="148" y="155"/>
                    <a:pt x="150" y="153"/>
                    <a:pt x="150" y="152"/>
                  </a:cubicBezTo>
                  <a:cubicBezTo>
                    <a:pt x="158" y="139"/>
                    <a:pt x="158" y="139"/>
                    <a:pt x="158" y="139"/>
                  </a:cubicBezTo>
                  <a:cubicBezTo>
                    <a:pt x="160" y="137"/>
                    <a:pt x="159" y="135"/>
                    <a:pt x="158" y="134"/>
                  </a:cubicBezTo>
                  <a:cubicBezTo>
                    <a:pt x="140" y="118"/>
                    <a:pt x="140" y="118"/>
                    <a:pt x="140" y="118"/>
                  </a:cubicBezTo>
                  <a:cubicBezTo>
                    <a:pt x="141" y="116"/>
                    <a:pt x="141" y="113"/>
                    <a:pt x="141" y="111"/>
                  </a:cubicBezTo>
                  <a:cubicBezTo>
                    <a:pt x="164" y="102"/>
                    <a:pt x="164" y="102"/>
                    <a:pt x="164" y="102"/>
                  </a:cubicBezTo>
                  <a:cubicBezTo>
                    <a:pt x="165" y="101"/>
                    <a:pt x="166" y="100"/>
                    <a:pt x="166" y="97"/>
                  </a:cubicBezTo>
                  <a:cubicBezTo>
                    <a:pt x="163" y="82"/>
                    <a:pt x="163" y="82"/>
                    <a:pt x="163" y="82"/>
                  </a:cubicBezTo>
                  <a:cubicBezTo>
                    <a:pt x="162" y="80"/>
                    <a:pt x="161" y="79"/>
                    <a:pt x="159" y="79"/>
                  </a:cubicBezTo>
                  <a:close/>
                  <a:moveTo>
                    <a:pt x="106" y="127"/>
                  </a:moveTo>
                  <a:cubicBezTo>
                    <a:pt x="100" y="133"/>
                    <a:pt x="92" y="137"/>
                    <a:pt x="83" y="137"/>
                  </a:cubicBezTo>
                  <a:cubicBezTo>
                    <a:pt x="74" y="137"/>
                    <a:pt x="66" y="133"/>
                    <a:pt x="59" y="127"/>
                  </a:cubicBezTo>
                  <a:cubicBezTo>
                    <a:pt x="54" y="121"/>
                    <a:pt x="50" y="113"/>
                    <a:pt x="50" y="104"/>
                  </a:cubicBezTo>
                  <a:cubicBezTo>
                    <a:pt x="50" y="95"/>
                    <a:pt x="54" y="87"/>
                    <a:pt x="59" y="81"/>
                  </a:cubicBezTo>
                  <a:cubicBezTo>
                    <a:pt x="66" y="75"/>
                    <a:pt x="74" y="71"/>
                    <a:pt x="83" y="71"/>
                  </a:cubicBezTo>
                  <a:cubicBezTo>
                    <a:pt x="92" y="71"/>
                    <a:pt x="100" y="75"/>
                    <a:pt x="106" y="81"/>
                  </a:cubicBezTo>
                  <a:cubicBezTo>
                    <a:pt x="112" y="87"/>
                    <a:pt x="116" y="95"/>
                    <a:pt x="116" y="104"/>
                  </a:cubicBezTo>
                  <a:cubicBezTo>
                    <a:pt x="116" y="113"/>
                    <a:pt x="112" y="121"/>
                    <a:pt x="106" y="127"/>
                  </a:cubicBezTo>
                  <a:close/>
                </a:path>
              </a:pathLst>
            </a:custGeom>
            <a:solidFill>
              <a:schemeClr val="tx2"/>
            </a:solidFill>
          </p:spPr>
          <p:txBody>
            <a:bodyPr vert="horz" wrap="square" lIns="82305" tIns="41153" rIns="82305" bIns="41153" numCol="1" anchor="t" anchorCtr="0" compatLnSpc="1">
              <a:prstTxWarp prst="textNoShape">
                <a:avLst/>
              </a:prstTxWarp>
            </a:bodyPr>
            <a:lstStyle/>
            <a:p>
              <a:endParaRPr lang="en-US" sz="900">
                <a:solidFill>
                  <a:srgbClr val="FFFFFF"/>
                </a:solidFill>
              </a:endParaRPr>
            </a:p>
          </p:txBody>
        </p:sp>
      </p:grpSp>
      <p:sp>
        <p:nvSpPr>
          <p:cNvPr id="119" name="Freeform 83"/>
          <p:cNvSpPr>
            <a:spLocks noEditPoints="1"/>
          </p:cNvSpPr>
          <p:nvPr/>
        </p:nvSpPr>
        <p:spPr bwMode="black">
          <a:xfrm>
            <a:off x="9710863" y="2709857"/>
            <a:ext cx="454798" cy="480097"/>
          </a:xfrm>
          <a:custGeom>
            <a:avLst/>
            <a:gdLst>
              <a:gd name="T0" fmla="*/ 502 w 2107"/>
              <a:gd name="T1" fmla="*/ 1162 h 2221"/>
              <a:gd name="T2" fmla="*/ 239 w 2107"/>
              <a:gd name="T3" fmla="*/ 2072 h 2221"/>
              <a:gd name="T4" fmla="*/ 1587 w 2107"/>
              <a:gd name="T5" fmla="*/ 1800 h 2221"/>
              <a:gd name="T6" fmla="*/ 1487 w 2107"/>
              <a:gd name="T7" fmla="*/ 1835 h 2221"/>
              <a:gd name="T8" fmla="*/ 1579 w 2107"/>
              <a:gd name="T9" fmla="*/ 1870 h 2221"/>
              <a:gd name="T10" fmla="*/ 1470 w 2107"/>
              <a:gd name="T11" fmla="*/ 1847 h 2221"/>
              <a:gd name="T12" fmla="*/ 983 w 2107"/>
              <a:gd name="T13" fmla="*/ 1837 h 2221"/>
              <a:gd name="T14" fmla="*/ 1062 w 2107"/>
              <a:gd name="T15" fmla="*/ 1872 h 2221"/>
              <a:gd name="T16" fmla="*/ 956 w 2107"/>
              <a:gd name="T17" fmla="*/ 1951 h 2221"/>
              <a:gd name="T18" fmla="*/ 1046 w 2107"/>
              <a:gd name="T19" fmla="*/ 1970 h 2221"/>
              <a:gd name="T20" fmla="*/ 820 w 2107"/>
              <a:gd name="T21" fmla="*/ 1872 h 2221"/>
              <a:gd name="T22" fmla="*/ 899 w 2107"/>
              <a:gd name="T23" fmla="*/ 1836 h 2221"/>
              <a:gd name="T24" fmla="*/ 841 w 2107"/>
              <a:gd name="T25" fmla="*/ 1886 h 2221"/>
              <a:gd name="T26" fmla="*/ 905 w 2107"/>
              <a:gd name="T27" fmla="*/ 1920 h 2221"/>
              <a:gd name="T28" fmla="*/ 882 w 2107"/>
              <a:gd name="T29" fmla="*/ 1971 h 2221"/>
              <a:gd name="T30" fmla="*/ 687 w 2107"/>
              <a:gd name="T31" fmla="*/ 1847 h 2221"/>
              <a:gd name="T32" fmla="*/ 780 w 2107"/>
              <a:gd name="T33" fmla="*/ 1844 h 2221"/>
              <a:gd name="T34" fmla="*/ 760 w 2107"/>
              <a:gd name="T35" fmla="*/ 1882 h 2221"/>
              <a:gd name="T36" fmla="*/ 703 w 2107"/>
              <a:gd name="T37" fmla="*/ 1912 h 2221"/>
              <a:gd name="T38" fmla="*/ 682 w 2107"/>
              <a:gd name="T39" fmla="*/ 1972 h 2221"/>
              <a:gd name="T40" fmla="*/ 647 w 2107"/>
              <a:gd name="T41" fmla="*/ 1928 h 2221"/>
              <a:gd name="T42" fmla="*/ 631 w 2107"/>
              <a:gd name="T43" fmla="*/ 1862 h 2221"/>
              <a:gd name="T44" fmla="*/ 545 w 2107"/>
              <a:gd name="T45" fmla="*/ 2017 h 2221"/>
              <a:gd name="T46" fmla="*/ 416 w 2107"/>
              <a:gd name="T47" fmla="*/ 2078 h 2221"/>
              <a:gd name="T48" fmla="*/ 435 w 2107"/>
              <a:gd name="T49" fmla="*/ 2014 h 2221"/>
              <a:gd name="T50" fmla="*/ 538 w 2107"/>
              <a:gd name="T51" fmla="*/ 2006 h 2221"/>
              <a:gd name="T52" fmla="*/ 520 w 2107"/>
              <a:gd name="T53" fmla="*/ 1973 h 2221"/>
              <a:gd name="T54" fmla="*/ 490 w 2107"/>
              <a:gd name="T55" fmla="*/ 1930 h 2221"/>
              <a:gd name="T56" fmla="*/ 587 w 2107"/>
              <a:gd name="T57" fmla="*/ 1913 h 2221"/>
              <a:gd name="T58" fmla="*/ 1055 w 2107"/>
              <a:gd name="T59" fmla="*/ 2071 h 2221"/>
              <a:gd name="T60" fmla="*/ 605 w 2107"/>
              <a:gd name="T61" fmla="*/ 2078 h 2221"/>
              <a:gd name="T62" fmla="*/ 613 w 2107"/>
              <a:gd name="T63" fmla="*/ 2010 h 2221"/>
              <a:gd name="T64" fmla="*/ 1046 w 2107"/>
              <a:gd name="T65" fmla="*/ 2003 h 2221"/>
              <a:gd name="T66" fmla="*/ 1113 w 2107"/>
              <a:gd name="T67" fmla="*/ 1877 h 2221"/>
              <a:gd name="T68" fmla="*/ 1176 w 2107"/>
              <a:gd name="T69" fmla="*/ 1835 h 2221"/>
              <a:gd name="T70" fmla="*/ 1137 w 2107"/>
              <a:gd name="T71" fmla="*/ 1885 h 2221"/>
              <a:gd name="T72" fmla="*/ 1115 w 2107"/>
              <a:gd name="T73" fmla="*/ 1926 h 2221"/>
              <a:gd name="T74" fmla="*/ 1215 w 2107"/>
              <a:gd name="T75" fmla="*/ 1968 h 2221"/>
              <a:gd name="T76" fmla="*/ 1135 w 2107"/>
              <a:gd name="T77" fmla="*/ 1970 h 2221"/>
              <a:gd name="T78" fmla="*/ 1146 w 2107"/>
              <a:gd name="T79" fmla="*/ 2075 h 2221"/>
              <a:gd name="T80" fmla="*/ 1122 w 2107"/>
              <a:gd name="T81" fmla="*/ 2019 h 2221"/>
              <a:gd name="T82" fmla="*/ 1139 w 2107"/>
              <a:gd name="T83" fmla="*/ 2003 h 2221"/>
              <a:gd name="T84" fmla="*/ 1217 w 2107"/>
              <a:gd name="T85" fmla="*/ 2003 h 2221"/>
              <a:gd name="T86" fmla="*/ 1337 w 2107"/>
              <a:gd name="T87" fmla="*/ 1868 h 2221"/>
              <a:gd name="T88" fmla="*/ 1411 w 2107"/>
              <a:gd name="T89" fmla="*/ 1838 h 2221"/>
              <a:gd name="T90" fmla="*/ 1425 w 2107"/>
              <a:gd name="T91" fmla="*/ 1883 h 2221"/>
              <a:gd name="T92" fmla="*/ 1359 w 2107"/>
              <a:gd name="T93" fmla="*/ 1927 h 2221"/>
              <a:gd name="T94" fmla="*/ 1476 w 2107"/>
              <a:gd name="T95" fmla="*/ 1956 h 2221"/>
              <a:gd name="T96" fmla="*/ 1461 w 2107"/>
              <a:gd name="T97" fmla="*/ 1970 h 2221"/>
              <a:gd name="T98" fmla="*/ 1511 w 2107"/>
              <a:gd name="T99" fmla="*/ 2075 h 2221"/>
              <a:gd name="T100" fmla="*/ 1393 w 2107"/>
              <a:gd name="T101" fmla="*/ 2019 h 2221"/>
              <a:gd name="T102" fmla="*/ 1475 w 2107"/>
              <a:gd name="T103" fmla="*/ 2001 h 2221"/>
              <a:gd name="T104" fmla="*/ 1681 w 2107"/>
              <a:gd name="T105" fmla="*/ 2018 h 2221"/>
              <a:gd name="T106" fmla="*/ 1623 w 2107"/>
              <a:gd name="T107" fmla="*/ 2075 h 2221"/>
              <a:gd name="T108" fmla="*/ 1639 w 2107"/>
              <a:gd name="T109" fmla="*/ 2000 h 2221"/>
              <a:gd name="T110" fmla="*/ 1630 w 2107"/>
              <a:gd name="T111" fmla="*/ 1969 h 2221"/>
              <a:gd name="T112" fmla="*/ 1532 w 2107"/>
              <a:gd name="T113" fmla="*/ 1910 h 2221"/>
              <a:gd name="T114" fmla="*/ 933 w 2107"/>
              <a:gd name="T115" fmla="*/ 1308 h 2221"/>
              <a:gd name="T116" fmla="*/ 9 w 2107"/>
              <a:gd name="T117" fmla="*/ 909 h 2221"/>
              <a:gd name="T118" fmla="*/ 413 w 2107"/>
              <a:gd name="T119" fmla="*/ 386 h 2221"/>
              <a:gd name="T120" fmla="*/ 1700 w 2107"/>
              <a:gd name="T121" fmla="*/ 556 h 2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7" h="2221">
                <a:moveTo>
                  <a:pt x="2107" y="809"/>
                </a:moveTo>
                <a:cubicBezTo>
                  <a:pt x="2106" y="786"/>
                  <a:pt x="2103" y="764"/>
                  <a:pt x="2098" y="742"/>
                </a:cubicBezTo>
                <a:cubicBezTo>
                  <a:pt x="2098" y="745"/>
                  <a:pt x="2098" y="747"/>
                  <a:pt x="2098" y="749"/>
                </a:cubicBezTo>
                <a:cubicBezTo>
                  <a:pt x="2096" y="810"/>
                  <a:pt x="2076" y="869"/>
                  <a:pt x="2040" y="926"/>
                </a:cubicBezTo>
                <a:cubicBezTo>
                  <a:pt x="2018" y="961"/>
                  <a:pt x="1988" y="995"/>
                  <a:pt x="1953" y="1027"/>
                </a:cubicBezTo>
                <a:cubicBezTo>
                  <a:pt x="1918" y="1064"/>
                  <a:pt x="1873" y="1098"/>
                  <a:pt x="1819" y="1131"/>
                </a:cubicBezTo>
                <a:cubicBezTo>
                  <a:pt x="1777" y="1156"/>
                  <a:pt x="1731" y="1178"/>
                  <a:pt x="1682" y="1198"/>
                </a:cubicBezTo>
                <a:cubicBezTo>
                  <a:pt x="1682" y="1061"/>
                  <a:pt x="1682" y="1061"/>
                  <a:pt x="1682" y="1061"/>
                </a:cubicBezTo>
                <a:cubicBezTo>
                  <a:pt x="1682" y="1059"/>
                  <a:pt x="1682" y="1058"/>
                  <a:pt x="1682" y="1056"/>
                </a:cubicBezTo>
                <a:cubicBezTo>
                  <a:pt x="1680" y="988"/>
                  <a:pt x="1624" y="933"/>
                  <a:pt x="1554" y="933"/>
                </a:cubicBezTo>
                <a:cubicBezTo>
                  <a:pt x="555" y="933"/>
                  <a:pt x="555" y="933"/>
                  <a:pt x="555" y="933"/>
                </a:cubicBezTo>
                <a:cubicBezTo>
                  <a:pt x="484" y="933"/>
                  <a:pt x="426" y="990"/>
                  <a:pt x="426" y="1061"/>
                </a:cubicBezTo>
                <a:cubicBezTo>
                  <a:pt x="426" y="1141"/>
                  <a:pt x="426" y="1141"/>
                  <a:pt x="426" y="1141"/>
                </a:cubicBezTo>
                <a:cubicBezTo>
                  <a:pt x="430" y="1142"/>
                  <a:pt x="430" y="1142"/>
                  <a:pt x="430" y="1142"/>
                </a:cubicBezTo>
                <a:cubicBezTo>
                  <a:pt x="430" y="1143"/>
                  <a:pt x="459" y="1152"/>
                  <a:pt x="502" y="1162"/>
                </a:cubicBezTo>
                <a:cubicBezTo>
                  <a:pt x="502" y="1069"/>
                  <a:pt x="502" y="1069"/>
                  <a:pt x="502" y="1069"/>
                </a:cubicBezTo>
                <a:cubicBezTo>
                  <a:pt x="502" y="1032"/>
                  <a:pt x="531" y="1003"/>
                  <a:pt x="568" y="1003"/>
                </a:cubicBezTo>
                <a:cubicBezTo>
                  <a:pt x="1541" y="1003"/>
                  <a:pt x="1541" y="1003"/>
                  <a:pt x="1541" y="1003"/>
                </a:cubicBezTo>
                <a:cubicBezTo>
                  <a:pt x="1577" y="1003"/>
                  <a:pt x="1607" y="1032"/>
                  <a:pt x="1607" y="1069"/>
                </a:cubicBezTo>
                <a:cubicBezTo>
                  <a:pt x="1607" y="1668"/>
                  <a:pt x="1607" y="1668"/>
                  <a:pt x="1607" y="1668"/>
                </a:cubicBezTo>
                <a:cubicBezTo>
                  <a:pt x="1607" y="1704"/>
                  <a:pt x="1577" y="1734"/>
                  <a:pt x="1541" y="1734"/>
                </a:cubicBezTo>
                <a:cubicBezTo>
                  <a:pt x="568" y="1734"/>
                  <a:pt x="568" y="1734"/>
                  <a:pt x="568" y="1734"/>
                </a:cubicBezTo>
                <a:cubicBezTo>
                  <a:pt x="531" y="1734"/>
                  <a:pt x="502" y="1704"/>
                  <a:pt x="502" y="1668"/>
                </a:cubicBezTo>
                <a:cubicBezTo>
                  <a:pt x="502" y="1541"/>
                  <a:pt x="502" y="1541"/>
                  <a:pt x="502" y="1541"/>
                </a:cubicBezTo>
                <a:cubicBezTo>
                  <a:pt x="476" y="1535"/>
                  <a:pt x="451" y="1528"/>
                  <a:pt x="426" y="1520"/>
                </a:cubicBezTo>
                <a:cubicBezTo>
                  <a:pt x="426" y="1676"/>
                  <a:pt x="426" y="1676"/>
                  <a:pt x="426" y="1676"/>
                </a:cubicBezTo>
                <a:cubicBezTo>
                  <a:pt x="426" y="1736"/>
                  <a:pt x="467" y="1786"/>
                  <a:pt x="523" y="1800"/>
                </a:cubicBezTo>
                <a:cubicBezTo>
                  <a:pt x="491" y="1802"/>
                  <a:pt x="456" y="1813"/>
                  <a:pt x="435" y="1837"/>
                </a:cubicBezTo>
                <a:cubicBezTo>
                  <a:pt x="419" y="1857"/>
                  <a:pt x="403" y="1876"/>
                  <a:pt x="387" y="1895"/>
                </a:cubicBezTo>
                <a:cubicBezTo>
                  <a:pt x="337" y="1954"/>
                  <a:pt x="288" y="2013"/>
                  <a:pt x="239" y="2072"/>
                </a:cubicBezTo>
                <a:cubicBezTo>
                  <a:pt x="227" y="2086"/>
                  <a:pt x="203" y="2107"/>
                  <a:pt x="203" y="2127"/>
                </a:cubicBezTo>
                <a:cubicBezTo>
                  <a:pt x="203" y="2183"/>
                  <a:pt x="203" y="2183"/>
                  <a:pt x="203" y="2183"/>
                </a:cubicBezTo>
                <a:cubicBezTo>
                  <a:pt x="204" y="2190"/>
                  <a:pt x="206" y="2197"/>
                  <a:pt x="209" y="2202"/>
                </a:cubicBezTo>
                <a:cubicBezTo>
                  <a:pt x="222" y="2220"/>
                  <a:pt x="247" y="2221"/>
                  <a:pt x="267" y="2221"/>
                </a:cubicBezTo>
                <a:cubicBezTo>
                  <a:pt x="295" y="2221"/>
                  <a:pt x="1759" y="2221"/>
                  <a:pt x="1804" y="2221"/>
                </a:cubicBezTo>
                <a:cubicBezTo>
                  <a:pt x="1826" y="2221"/>
                  <a:pt x="1850" y="2219"/>
                  <a:pt x="1871" y="2214"/>
                </a:cubicBezTo>
                <a:cubicBezTo>
                  <a:pt x="1886" y="2211"/>
                  <a:pt x="1903" y="2203"/>
                  <a:pt x="1905" y="2186"/>
                </a:cubicBezTo>
                <a:cubicBezTo>
                  <a:pt x="1905" y="2126"/>
                  <a:pt x="1905" y="2126"/>
                  <a:pt x="1905" y="2126"/>
                </a:cubicBezTo>
                <a:cubicBezTo>
                  <a:pt x="1907" y="2113"/>
                  <a:pt x="1899" y="2100"/>
                  <a:pt x="1891" y="2091"/>
                </a:cubicBezTo>
                <a:cubicBezTo>
                  <a:pt x="1887" y="2086"/>
                  <a:pt x="1883" y="2081"/>
                  <a:pt x="1879" y="2077"/>
                </a:cubicBezTo>
                <a:cubicBezTo>
                  <a:pt x="1858" y="2052"/>
                  <a:pt x="1837" y="2027"/>
                  <a:pt x="1816" y="2003"/>
                </a:cubicBezTo>
                <a:cubicBezTo>
                  <a:pt x="1770" y="1948"/>
                  <a:pt x="1724" y="1894"/>
                  <a:pt x="1678" y="1840"/>
                </a:cubicBezTo>
                <a:cubicBezTo>
                  <a:pt x="1676" y="1837"/>
                  <a:pt x="1674" y="1834"/>
                  <a:pt x="1671" y="1832"/>
                </a:cubicBezTo>
                <a:cubicBezTo>
                  <a:pt x="1662" y="1820"/>
                  <a:pt x="1647" y="1813"/>
                  <a:pt x="1633" y="1809"/>
                </a:cubicBezTo>
                <a:cubicBezTo>
                  <a:pt x="1618" y="1804"/>
                  <a:pt x="1603" y="1801"/>
                  <a:pt x="1587" y="1800"/>
                </a:cubicBezTo>
                <a:cubicBezTo>
                  <a:pt x="1642" y="1785"/>
                  <a:pt x="1682" y="1735"/>
                  <a:pt x="1682" y="1676"/>
                </a:cubicBezTo>
                <a:cubicBezTo>
                  <a:pt x="1682" y="1462"/>
                  <a:pt x="1682" y="1462"/>
                  <a:pt x="1682" y="1462"/>
                </a:cubicBezTo>
                <a:cubicBezTo>
                  <a:pt x="1698" y="1455"/>
                  <a:pt x="1714" y="1448"/>
                  <a:pt x="1730" y="1441"/>
                </a:cubicBezTo>
                <a:cubicBezTo>
                  <a:pt x="1801" y="1408"/>
                  <a:pt x="1863" y="1368"/>
                  <a:pt x="1916" y="1325"/>
                </a:cubicBezTo>
                <a:cubicBezTo>
                  <a:pt x="1946" y="1300"/>
                  <a:pt x="1972" y="1273"/>
                  <a:pt x="1995" y="1246"/>
                </a:cubicBezTo>
                <a:cubicBezTo>
                  <a:pt x="2018" y="1218"/>
                  <a:pt x="2037" y="1187"/>
                  <a:pt x="2054" y="1154"/>
                </a:cubicBezTo>
                <a:cubicBezTo>
                  <a:pt x="2068" y="1124"/>
                  <a:pt x="2079" y="1090"/>
                  <a:pt x="2084" y="1054"/>
                </a:cubicBezTo>
                <a:cubicBezTo>
                  <a:pt x="2086" y="1040"/>
                  <a:pt x="2087" y="1026"/>
                  <a:pt x="2089" y="1013"/>
                </a:cubicBezTo>
                <a:cubicBezTo>
                  <a:pt x="2089" y="1008"/>
                  <a:pt x="2090" y="1003"/>
                  <a:pt x="2090" y="998"/>
                </a:cubicBezTo>
                <a:cubicBezTo>
                  <a:pt x="2102" y="877"/>
                  <a:pt x="2102" y="877"/>
                  <a:pt x="2102" y="877"/>
                </a:cubicBezTo>
                <a:cubicBezTo>
                  <a:pt x="2103" y="874"/>
                  <a:pt x="2103" y="870"/>
                  <a:pt x="2103" y="867"/>
                </a:cubicBezTo>
                <a:cubicBezTo>
                  <a:pt x="2105" y="848"/>
                  <a:pt x="2107" y="829"/>
                  <a:pt x="2107" y="809"/>
                </a:cubicBezTo>
                <a:close/>
                <a:moveTo>
                  <a:pt x="1474" y="1837"/>
                </a:moveTo>
                <a:cubicBezTo>
                  <a:pt x="1475" y="1836"/>
                  <a:pt x="1476" y="1836"/>
                  <a:pt x="1478" y="1836"/>
                </a:cubicBezTo>
                <a:cubicBezTo>
                  <a:pt x="1481" y="1835"/>
                  <a:pt x="1483" y="1835"/>
                  <a:pt x="1487" y="1835"/>
                </a:cubicBezTo>
                <a:cubicBezTo>
                  <a:pt x="1492" y="1835"/>
                  <a:pt x="1492" y="1835"/>
                  <a:pt x="1492" y="1835"/>
                </a:cubicBezTo>
                <a:cubicBezTo>
                  <a:pt x="1492" y="1835"/>
                  <a:pt x="1492" y="1835"/>
                  <a:pt x="1492" y="1835"/>
                </a:cubicBezTo>
                <a:cubicBezTo>
                  <a:pt x="1502" y="1835"/>
                  <a:pt x="1511" y="1835"/>
                  <a:pt x="1521" y="1835"/>
                </a:cubicBezTo>
                <a:cubicBezTo>
                  <a:pt x="1521" y="1835"/>
                  <a:pt x="1521" y="1835"/>
                  <a:pt x="1521" y="1835"/>
                </a:cubicBezTo>
                <a:cubicBezTo>
                  <a:pt x="1531" y="1835"/>
                  <a:pt x="1531" y="1835"/>
                  <a:pt x="1531" y="1835"/>
                </a:cubicBezTo>
                <a:cubicBezTo>
                  <a:pt x="1534" y="1834"/>
                  <a:pt x="1538" y="1835"/>
                  <a:pt x="1541" y="1835"/>
                </a:cubicBezTo>
                <a:cubicBezTo>
                  <a:pt x="1543" y="1836"/>
                  <a:pt x="1546" y="1836"/>
                  <a:pt x="1548" y="1837"/>
                </a:cubicBezTo>
                <a:cubicBezTo>
                  <a:pt x="1548" y="1837"/>
                  <a:pt x="1548" y="1837"/>
                  <a:pt x="1548" y="1837"/>
                </a:cubicBezTo>
                <a:cubicBezTo>
                  <a:pt x="1549" y="1837"/>
                  <a:pt x="1549" y="1838"/>
                  <a:pt x="1549" y="1838"/>
                </a:cubicBezTo>
                <a:cubicBezTo>
                  <a:pt x="1550" y="1838"/>
                  <a:pt x="1550" y="1838"/>
                  <a:pt x="1550" y="1838"/>
                </a:cubicBezTo>
                <a:cubicBezTo>
                  <a:pt x="1553" y="1839"/>
                  <a:pt x="1556" y="1840"/>
                  <a:pt x="1558" y="1842"/>
                </a:cubicBezTo>
                <a:cubicBezTo>
                  <a:pt x="1560" y="1843"/>
                  <a:pt x="1562" y="1845"/>
                  <a:pt x="1563" y="1847"/>
                </a:cubicBezTo>
                <a:cubicBezTo>
                  <a:pt x="1571" y="1858"/>
                  <a:pt x="1571" y="1858"/>
                  <a:pt x="1571" y="1858"/>
                </a:cubicBezTo>
                <a:cubicBezTo>
                  <a:pt x="1573" y="1861"/>
                  <a:pt x="1577" y="1865"/>
                  <a:pt x="1579" y="1870"/>
                </a:cubicBezTo>
                <a:cubicBezTo>
                  <a:pt x="1579" y="1870"/>
                  <a:pt x="1579" y="1870"/>
                  <a:pt x="1579" y="1870"/>
                </a:cubicBezTo>
                <a:cubicBezTo>
                  <a:pt x="1581" y="1872"/>
                  <a:pt x="1581" y="1874"/>
                  <a:pt x="1581" y="1876"/>
                </a:cubicBezTo>
                <a:cubicBezTo>
                  <a:pt x="1581" y="1877"/>
                  <a:pt x="1580" y="1878"/>
                  <a:pt x="1579" y="1879"/>
                </a:cubicBezTo>
                <a:cubicBezTo>
                  <a:pt x="1579" y="1879"/>
                  <a:pt x="1579" y="1880"/>
                  <a:pt x="1579" y="1880"/>
                </a:cubicBezTo>
                <a:cubicBezTo>
                  <a:pt x="1579" y="1880"/>
                  <a:pt x="1579" y="1880"/>
                  <a:pt x="1579" y="1880"/>
                </a:cubicBezTo>
                <a:cubicBezTo>
                  <a:pt x="1578" y="1880"/>
                  <a:pt x="1578" y="1880"/>
                  <a:pt x="1578" y="1880"/>
                </a:cubicBezTo>
                <a:cubicBezTo>
                  <a:pt x="1578" y="1880"/>
                  <a:pt x="1578" y="1881"/>
                  <a:pt x="1577" y="1881"/>
                </a:cubicBezTo>
                <a:cubicBezTo>
                  <a:pt x="1577" y="1881"/>
                  <a:pt x="1577" y="1881"/>
                  <a:pt x="1576" y="1881"/>
                </a:cubicBezTo>
                <a:cubicBezTo>
                  <a:pt x="1576" y="1881"/>
                  <a:pt x="1576" y="1882"/>
                  <a:pt x="1575" y="1882"/>
                </a:cubicBezTo>
                <a:cubicBezTo>
                  <a:pt x="1569" y="1885"/>
                  <a:pt x="1560" y="1884"/>
                  <a:pt x="1553" y="1884"/>
                </a:cubicBezTo>
                <a:cubicBezTo>
                  <a:pt x="1516" y="1884"/>
                  <a:pt x="1516" y="1884"/>
                  <a:pt x="1516" y="1884"/>
                </a:cubicBezTo>
                <a:cubicBezTo>
                  <a:pt x="1509" y="1884"/>
                  <a:pt x="1501" y="1883"/>
                  <a:pt x="1494" y="1879"/>
                </a:cubicBezTo>
                <a:cubicBezTo>
                  <a:pt x="1492" y="1878"/>
                  <a:pt x="1490" y="1877"/>
                  <a:pt x="1488" y="1876"/>
                </a:cubicBezTo>
                <a:cubicBezTo>
                  <a:pt x="1486" y="1874"/>
                  <a:pt x="1484" y="1872"/>
                  <a:pt x="1483" y="1871"/>
                </a:cubicBezTo>
                <a:cubicBezTo>
                  <a:pt x="1481" y="1868"/>
                  <a:pt x="1481" y="1868"/>
                  <a:pt x="1481" y="1868"/>
                </a:cubicBezTo>
                <a:cubicBezTo>
                  <a:pt x="1478" y="1861"/>
                  <a:pt x="1473" y="1854"/>
                  <a:pt x="1470" y="1847"/>
                </a:cubicBezTo>
                <a:cubicBezTo>
                  <a:pt x="1467" y="1842"/>
                  <a:pt x="1469" y="1839"/>
                  <a:pt x="1474" y="1837"/>
                </a:cubicBezTo>
                <a:close/>
                <a:moveTo>
                  <a:pt x="965" y="1871"/>
                </a:moveTo>
                <a:cubicBezTo>
                  <a:pt x="966" y="1869"/>
                  <a:pt x="966" y="1868"/>
                  <a:pt x="966" y="1866"/>
                </a:cubicBezTo>
                <a:cubicBezTo>
                  <a:pt x="966" y="1866"/>
                  <a:pt x="966" y="1866"/>
                  <a:pt x="966" y="1866"/>
                </a:cubicBezTo>
                <a:cubicBezTo>
                  <a:pt x="967" y="1861"/>
                  <a:pt x="966" y="1855"/>
                  <a:pt x="968" y="1850"/>
                </a:cubicBezTo>
                <a:cubicBezTo>
                  <a:pt x="968" y="1848"/>
                  <a:pt x="968" y="1848"/>
                  <a:pt x="968" y="1848"/>
                </a:cubicBezTo>
                <a:cubicBezTo>
                  <a:pt x="968" y="1846"/>
                  <a:pt x="969" y="1845"/>
                  <a:pt x="970" y="1843"/>
                </a:cubicBezTo>
                <a:cubicBezTo>
                  <a:pt x="971" y="1842"/>
                  <a:pt x="973" y="1841"/>
                  <a:pt x="974" y="1841"/>
                </a:cubicBezTo>
                <a:cubicBezTo>
                  <a:pt x="974" y="1840"/>
                  <a:pt x="974" y="1840"/>
                  <a:pt x="974" y="1840"/>
                </a:cubicBezTo>
                <a:cubicBezTo>
                  <a:pt x="975" y="1840"/>
                  <a:pt x="975" y="1840"/>
                  <a:pt x="975" y="1840"/>
                </a:cubicBezTo>
                <a:cubicBezTo>
                  <a:pt x="976" y="1840"/>
                  <a:pt x="976" y="1839"/>
                  <a:pt x="976" y="1839"/>
                </a:cubicBezTo>
                <a:cubicBezTo>
                  <a:pt x="976" y="1839"/>
                  <a:pt x="977" y="1839"/>
                  <a:pt x="977" y="1839"/>
                </a:cubicBezTo>
                <a:cubicBezTo>
                  <a:pt x="978" y="1839"/>
                  <a:pt x="978" y="1838"/>
                  <a:pt x="979" y="1838"/>
                </a:cubicBezTo>
                <a:cubicBezTo>
                  <a:pt x="980" y="1838"/>
                  <a:pt x="980" y="1838"/>
                  <a:pt x="980" y="1838"/>
                </a:cubicBezTo>
                <a:cubicBezTo>
                  <a:pt x="981" y="1837"/>
                  <a:pt x="982" y="1837"/>
                  <a:pt x="983" y="1837"/>
                </a:cubicBezTo>
                <a:cubicBezTo>
                  <a:pt x="983" y="1837"/>
                  <a:pt x="984" y="1837"/>
                  <a:pt x="984" y="1837"/>
                </a:cubicBezTo>
                <a:cubicBezTo>
                  <a:pt x="984" y="1837"/>
                  <a:pt x="984" y="1837"/>
                  <a:pt x="985" y="1837"/>
                </a:cubicBezTo>
                <a:cubicBezTo>
                  <a:pt x="985" y="1837"/>
                  <a:pt x="985" y="1837"/>
                  <a:pt x="986" y="1836"/>
                </a:cubicBezTo>
                <a:cubicBezTo>
                  <a:pt x="988" y="1836"/>
                  <a:pt x="991" y="1836"/>
                  <a:pt x="993" y="1836"/>
                </a:cubicBezTo>
                <a:cubicBezTo>
                  <a:pt x="995" y="1836"/>
                  <a:pt x="995" y="1836"/>
                  <a:pt x="995" y="1836"/>
                </a:cubicBezTo>
                <a:cubicBezTo>
                  <a:pt x="998" y="1836"/>
                  <a:pt x="1000" y="1836"/>
                  <a:pt x="1003" y="1836"/>
                </a:cubicBezTo>
                <a:cubicBezTo>
                  <a:pt x="1038" y="1836"/>
                  <a:pt x="1038" y="1836"/>
                  <a:pt x="1038" y="1836"/>
                </a:cubicBezTo>
                <a:cubicBezTo>
                  <a:pt x="1038" y="1836"/>
                  <a:pt x="1039" y="1836"/>
                  <a:pt x="1040" y="1836"/>
                </a:cubicBezTo>
                <a:cubicBezTo>
                  <a:pt x="1040" y="1836"/>
                  <a:pt x="1040" y="1836"/>
                  <a:pt x="1041" y="1836"/>
                </a:cubicBezTo>
                <a:cubicBezTo>
                  <a:pt x="1042" y="1836"/>
                  <a:pt x="1042" y="1836"/>
                  <a:pt x="1043" y="1836"/>
                </a:cubicBezTo>
                <a:cubicBezTo>
                  <a:pt x="1050" y="1837"/>
                  <a:pt x="1058" y="1839"/>
                  <a:pt x="1061" y="1844"/>
                </a:cubicBezTo>
                <a:cubicBezTo>
                  <a:pt x="1061" y="1845"/>
                  <a:pt x="1061" y="1845"/>
                  <a:pt x="1061" y="1846"/>
                </a:cubicBezTo>
                <a:cubicBezTo>
                  <a:pt x="1061" y="1846"/>
                  <a:pt x="1061" y="1846"/>
                  <a:pt x="1061" y="1846"/>
                </a:cubicBezTo>
                <a:cubicBezTo>
                  <a:pt x="1063" y="1853"/>
                  <a:pt x="1062" y="1863"/>
                  <a:pt x="1062" y="1870"/>
                </a:cubicBezTo>
                <a:cubicBezTo>
                  <a:pt x="1062" y="1872"/>
                  <a:pt x="1062" y="1872"/>
                  <a:pt x="1062" y="1872"/>
                </a:cubicBezTo>
                <a:cubicBezTo>
                  <a:pt x="1062" y="1873"/>
                  <a:pt x="1062" y="1874"/>
                  <a:pt x="1061" y="1876"/>
                </a:cubicBezTo>
                <a:cubicBezTo>
                  <a:pt x="1054" y="1889"/>
                  <a:pt x="1022" y="1885"/>
                  <a:pt x="1010" y="1885"/>
                </a:cubicBezTo>
                <a:cubicBezTo>
                  <a:pt x="1003" y="1885"/>
                  <a:pt x="996" y="1885"/>
                  <a:pt x="989" y="1885"/>
                </a:cubicBezTo>
                <a:cubicBezTo>
                  <a:pt x="983" y="1885"/>
                  <a:pt x="974" y="1884"/>
                  <a:pt x="969" y="1879"/>
                </a:cubicBezTo>
                <a:cubicBezTo>
                  <a:pt x="969" y="1879"/>
                  <a:pt x="969" y="1879"/>
                  <a:pt x="968" y="1879"/>
                </a:cubicBezTo>
                <a:cubicBezTo>
                  <a:pt x="968" y="1879"/>
                  <a:pt x="968" y="1878"/>
                  <a:pt x="968" y="1878"/>
                </a:cubicBezTo>
                <a:cubicBezTo>
                  <a:pt x="967" y="1878"/>
                  <a:pt x="967" y="1878"/>
                  <a:pt x="967" y="1877"/>
                </a:cubicBezTo>
                <a:cubicBezTo>
                  <a:pt x="967" y="1877"/>
                  <a:pt x="967" y="1877"/>
                  <a:pt x="967" y="1877"/>
                </a:cubicBezTo>
                <a:cubicBezTo>
                  <a:pt x="967" y="1877"/>
                  <a:pt x="967" y="1877"/>
                  <a:pt x="967" y="1877"/>
                </a:cubicBezTo>
                <a:cubicBezTo>
                  <a:pt x="966" y="1876"/>
                  <a:pt x="966" y="1876"/>
                  <a:pt x="966" y="1875"/>
                </a:cubicBezTo>
                <a:cubicBezTo>
                  <a:pt x="965" y="1874"/>
                  <a:pt x="965" y="1873"/>
                  <a:pt x="965" y="1872"/>
                </a:cubicBezTo>
                <a:lnTo>
                  <a:pt x="965" y="1871"/>
                </a:lnTo>
                <a:close/>
                <a:moveTo>
                  <a:pt x="956" y="1955"/>
                </a:moveTo>
                <a:cubicBezTo>
                  <a:pt x="956" y="1952"/>
                  <a:pt x="956" y="1952"/>
                  <a:pt x="956" y="1952"/>
                </a:cubicBezTo>
                <a:cubicBezTo>
                  <a:pt x="956" y="1952"/>
                  <a:pt x="956" y="1951"/>
                  <a:pt x="956" y="1951"/>
                </a:cubicBezTo>
                <a:cubicBezTo>
                  <a:pt x="957" y="1943"/>
                  <a:pt x="958" y="1935"/>
                  <a:pt x="959" y="1926"/>
                </a:cubicBezTo>
                <a:cubicBezTo>
                  <a:pt x="959" y="1926"/>
                  <a:pt x="959" y="1926"/>
                  <a:pt x="959" y="1926"/>
                </a:cubicBezTo>
                <a:cubicBezTo>
                  <a:pt x="959" y="1926"/>
                  <a:pt x="959" y="1926"/>
                  <a:pt x="959" y="1925"/>
                </a:cubicBezTo>
                <a:cubicBezTo>
                  <a:pt x="963" y="1907"/>
                  <a:pt x="999" y="1911"/>
                  <a:pt x="1013" y="1911"/>
                </a:cubicBezTo>
                <a:cubicBezTo>
                  <a:pt x="1025" y="1911"/>
                  <a:pt x="1055" y="1908"/>
                  <a:pt x="1061" y="1921"/>
                </a:cubicBezTo>
                <a:cubicBezTo>
                  <a:pt x="1062" y="1923"/>
                  <a:pt x="1063" y="1924"/>
                  <a:pt x="1063" y="1926"/>
                </a:cubicBezTo>
                <a:cubicBezTo>
                  <a:pt x="1063" y="1940"/>
                  <a:pt x="1063" y="1940"/>
                  <a:pt x="1063" y="1940"/>
                </a:cubicBezTo>
                <a:cubicBezTo>
                  <a:pt x="1063" y="1945"/>
                  <a:pt x="1063" y="1949"/>
                  <a:pt x="1063" y="1953"/>
                </a:cubicBezTo>
                <a:cubicBezTo>
                  <a:pt x="1063" y="1953"/>
                  <a:pt x="1063" y="1953"/>
                  <a:pt x="1063" y="1953"/>
                </a:cubicBezTo>
                <a:cubicBezTo>
                  <a:pt x="1063" y="1955"/>
                  <a:pt x="1063" y="1955"/>
                  <a:pt x="1063" y="1955"/>
                </a:cubicBezTo>
                <a:cubicBezTo>
                  <a:pt x="1063" y="1957"/>
                  <a:pt x="1062" y="1959"/>
                  <a:pt x="1061" y="1961"/>
                </a:cubicBezTo>
                <a:cubicBezTo>
                  <a:pt x="1061" y="1962"/>
                  <a:pt x="1060" y="1962"/>
                  <a:pt x="1060" y="1962"/>
                </a:cubicBezTo>
                <a:cubicBezTo>
                  <a:pt x="1060" y="1963"/>
                  <a:pt x="1059" y="1963"/>
                  <a:pt x="1059" y="1964"/>
                </a:cubicBezTo>
                <a:cubicBezTo>
                  <a:pt x="1058" y="1964"/>
                  <a:pt x="1058" y="1964"/>
                  <a:pt x="1058" y="1964"/>
                </a:cubicBezTo>
                <a:cubicBezTo>
                  <a:pt x="1055" y="1967"/>
                  <a:pt x="1051" y="1969"/>
                  <a:pt x="1046" y="1970"/>
                </a:cubicBezTo>
                <a:cubicBezTo>
                  <a:pt x="1046" y="1970"/>
                  <a:pt x="1046" y="1970"/>
                  <a:pt x="1046" y="1970"/>
                </a:cubicBezTo>
                <a:cubicBezTo>
                  <a:pt x="1046" y="1970"/>
                  <a:pt x="1046" y="1970"/>
                  <a:pt x="1046" y="1970"/>
                </a:cubicBezTo>
                <a:cubicBezTo>
                  <a:pt x="1044" y="1971"/>
                  <a:pt x="1043" y="1971"/>
                  <a:pt x="1041" y="1971"/>
                </a:cubicBezTo>
                <a:cubicBezTo>
                  <a:pt x="1041" y="1971"/>
                  <a:pt x="1040" y="1971"/>
                  <a:pt x="1040" y="1971"/>
                </a:cubicBezTo>
                <a:cubicBezTo>
                  <a:pt x="1038" y="1971"/>
                  <a:pt x="1037" y="1972"/>
                  <a:pt x="1035" y="1972"/>
                </a:cubicBezTo>
                <a:cubicBezTo>
                  <a:pt x="1035" y="1972"/>
                  <a:pt x="1035" y="1972"/>
                  <a:pt x="1035" y="1972"/>
                </a:cubicBezTo>
                <a:cubicBezTo>
                  <a:pt x="982" y="1972"/>
                  <a:pt x="982" y="1972"/>
                  <a:pt x="982" y="1972"/>
                </a:cubicBezTo>
                <a:cubicBezTo>
                  <a:pt x="976" y="1972"/>
                  <a:pt x="969" y="1971"/>
                  <a:pt x="963" y="1967"/>
                </a:cubicBezTo>
                <a:cubicBezTo>
                  <a:pt x="963" y="1967"/>
                  <a:pt x="963" y="1967"/>
                  <a:pt x="963" y="1967"/>
                </a:cubicBezTo>
                <a:cubicBezTo>
                  <a:pt x="963" y="1967"/>
                  <a:pt x="963" y="1967"/>
                  <a:pt x="963" y="1967"/>
                </a:cubicBezTo>
                <a:cubicBezTo>
                  <a:pt x="962" y="1966"/>
                  <a:pt x="961" y="1965"/>
                  <a:pt x="960" y="1964"/>
                </a:cubicBezTo>
                <a:cubicBezTo>
                  <a:pt x="959" y="1964"/>
                  <a:pt x="958" y="1963"/>
                  <a:pt x="958" y="1962"/>
                </a:cubicBezTo>
                <a:cubicBezTo>
                  <a:pt x="958" y="1962"/>
                  <a:pt x="958" y="1962"/>
                  <a:pt x="957" y="1962"/>
                </a:cubicBezTo>
                <a:cubicBezTo>
                  <a:pt x="956" y="1960"/>
                  <a:pt x="956" y="1957"/>
                  <a:pt x="956" y="1955"/>
                </a:cubicBezTo>
                <a:close/>
                <a:moveTo>
                  <a:pt x="820" y="1872"/>
                </a:moveTo>
                <a:cubicBezTo>
                  <a:pt x="820" y="1872"/>
                  <a:pt x="820" y="1872"/>
                  <a:pt x="820" y="1872"/>
                </a:cubicBezTo>
                <a:cubicBezTo>
                  <a:pt x="820" y="1872"/>
                  <a:pt x="820" y="1872"/>
                  <a:pt x="820" y="1872"/>
                </a:cubicBezTo>
                <a:cubicBezTo>
                  <a:pt x="820" y="1870"/>
                  <a:pt x="821" y="1868"/>
                  <a:pt x="822" y="1866"/>
                </a:cubicBezTo>
                <a:cubicBezTo>
                  <a:pt x="823" y="1861"/>
                  <a:pt x="824" y="1854"/>
                  <a:pt x="827" y="1849"/>
                </a:cubicBezTo>
                <a:cubicBezTo>
                  <a:pt x="827" y="1848"/>
                  <a:pt x="827" y="1848"/>
                  <a:pt x="827" y="1848"/>
                </a:cubicBezTo>
                <a:cubicBezTo>
                  <a:pt x="827" y="1847"/>
                  <a:pt x="829" y="1845"/>
                  <a:pt x="830" y="1844"/>
                </a:cubicBezTo>
                <a:cubicBezTo>
                  <a:pt x="831" y="1843"/>
                  <a:pt x="832" y="1842"/>
                  <a:pt x="833" y="1841"/>
                </a:cubicBezTo>
                <a:cubicBezTo>
                  <a:pt x="837" y="1839"/>
                  <a:pt x="840" y="1838"/>
                  <a:pt x="844" y="1837"/>
                </a:cubicBezTo>
                <a:cubicBezTo>
                  <a:pt x="845" y="1837"/>
                  <a:pt x="845" y="1837"/>
                  <a:pt x="845" y="1837"/>
                </a:cubicBezTo>
                <a:cubicBezTo>
                  <a:pt x="848" y="1836"/>
                  <a:pt x="851" y="1836"/>
                  <a:pt x="855" y="1836"/>
                </a:cubicBezTo>
                <a:cubicBezTo>
                  <a:pt x="859" y="1836"/>
                  <a:pt x="859" y="1836"/>
                  <a:pt x="859" y="1836"/>
                </a:cubicBezTo>
                <a:cubicBezTo>
                  <a:pt x="861" y="1836"/>
                  <a:pt x="862" y="1836"/>
                  <a:pt x="864" y="1836"/>
                </a:cubicBezTo>
                <a:cubicBezTo>
                  <a:pt x="873" y="1836"/>
                  <a:pt x="883" y="1836"/>
                  <a:pt x="893" y="1836"/>
                </a:cubicBezTo>
                <a:cubicBezTo>
                  <a:pt x="894" y="1836"/>
                  <a:pt x="896" y="1836"/>
                  <a:pt x="897" y="1836"/>
                </a:cubicBezTo>
                <a:cubicBezTo>
                  <a:pt x="899" y="1836"/>
                  <a:pt x="899" y="1836"/>
                  <a:pt x="899" y="1836"/>
                </a:cubicBezTo>
                <a:cubicBezTo>
                  <a:pt x="899" y="1836"/>
                  <a:pt x="899" y="1836"/>
                  <a:pt x="900" y="1836"/>
                </a:cubicBezTo>
                <a:cubicBezTo>
                  <a:pt x="901" y="1836"/>
                  <a:pt x="902" y="1836"/>
                  <a:pt x="904" y="1836"/>
                </a:cubicBezTo>
                <a:cubicBezTo>
                  <a:pt x="904" y="1836"/>
                  <a:pt x="904" y="1836"/>
                  <a:pt x="904" y="1836"/>
                </a:cubicBezTo>
                <a:cubicBezTo>
                  <a:pt x="911" y="1837"/>
                  <a:pt x="919" y="1839"/>
                  <a:pt x="921" y="1846"/>
                </a:cubicBezTo>
                <a:cubicBezTo>
                  <a:pt x="921" y="1846"/>
                  <a:pt x="921" y="1846"/>
                  <a:pt x="921" y="1846"/>
                </a:cubicBezTo>
                <a:cubicBezTo>
                  <a:pt x="921" y="1846"/>
                  <a:pt x="921" y="1846"/>
                  <a:pt x="921" y="1846"/>
                </a:cubicBezTo>
                <a:cubicBezTo>
                  <a:pt x="921" y="1854"/>
                  <a:pt x="918" y="1863"/>
                  <a:pt x="917" y="1870"/>
                </a:cubicBezTo>
                <a:cubicBezTo>
                  <a:pt x="917" y="1870"/>
                  <a:pt x="917" y="1870"/>
                  <a:pt x="917" y="1870"/>
                </a:cubicBezTo>
                <a:cubicBezTo>
                  <a:pt x="917" y="1872"/>
                  <a:pt x="917" y="1872"/>
                  <a:pt x="917" y="1872"/>
                </a:cubicBezTo>
                <a:cubicBezTo>
                  <a:pt x="916" y="1873"/>
                  <a:pt x="916" y="1875"/>
                  <a:pt x="914" y="1876"/>
                </a:cubicBezTo>
                <a:cubicBezTo>
                  <a:pt x="914" y="1876"/>
                  <a:pt x="914" y="1877"/>
                  <a:pt x="914" y="1877"/>
                </a:cubicBezTo>
                <a:cubicBezTo>
                  <a:pt x="914" y="1877"/>
                  <a:pt x="914" y="1877"/>
                  <a:pt x="914" y="1877"/>
                </a:cubicBezTo>
                <a:cubicBezTo>
                  <a:pt x="914" y="1877"/>
                  <a:pt x="914" y="1877"/>
                  <a:pt x="914" y="1877"/>
                </a:cubicBezTo>
                <a:cubicBezTo>
                  <a:pt x="904" y="1889"/>
                  <a:pt x="878" y="1886"/>
                  <a:pt x="865" y="1886"/>
                </a:cubicBezTo>
                <a:cubicBezTo>
                  <a:pt x="857" y="1886"/>
                  <a:pt x="849" y="1886"/>
                  <a:pt x="841" y="1886"/>
                </a:cubicBezTo>
                <a:cubicBezTo>
                  <a:pt x="834" y="1886"/>
                  <a:pt x="824" y="1884"/>
                  <a:pt x="820" y="1877"/>
                </a:cubicBezTo>
                <a:cubicBezTo>
                  <a:pt x="820" y="1877"/>
                  <a:pt x="820" y="1876"/>
                  <a:pt x="820" y="1875"/>
                </a:cubicBezTo>
                <a:cubicBezTo>
                  <a:pt x="820" y="1875"/>
                  <a:pt x="820" y="1875"/>
                  <a:pt x="820" y="1874"/>
                </a:cubicBezTo>
                <a:cubicBezTo>
                  <a:pt x="820" y="1873"/>
                  <a:pt x="820" y="1873"/>
                  <a:pt x="820" y="1872"/>
                </a:cubicBezTo>
                <a:close/>
                <a:moveTo>
                  <a:pt x="795" y="1956"/>
                </a:moveTo>
                <a:cubicBezTo>
                  <a:pt x="796" y="1952"/>
                  <a:pt x="796" y="1952"/>
                  <a:pt x="796" y="1952"/>
                </a:cubicBezTo>
                <a:cubicBezTo>
                  <a:pt x="796" y="1952"/>
                  <a:pt x="796" y="1952"/>
                  <a:pt x="796" y="1952"/>
                </a:cubicBezTo>
                <a:cubicBezTo>
                  <a:pt x="796" y="1951"/>
                  <a:pt x="796" y="1951"/>
                  <a:pt x="796" y="1950"/>
                </a:cubicBezTo>
                <a:cubicBezTo>
                  <a:pt x="803" y="1926"/>
                  <a:pt x="803" y="1926"/>
                  <a:pt x="803" y="1926"/>
                </a:cubicBezTo>
                <a:cubicBezTo>
                  <a:pt x="804" y="1926"/>
                  <a:pt x="804" y="1926"/>
                  <a:pt x="804" y="1925"/>
                </a:cubicBezTo>
                <a:cubicBezTo>
                  <a:pt x="811" y="1908"/>
                  <a:pt x="843" y="1911"/>
                  <a:pt x="859" y="1911"/>
                </a:cubicBezTo>
                <a:cubicBezTo>
                  <a:pt x="865" y="1911"/>
                  <a:pt x="877" y="1910"/>
                  <a:pt x="888" y="1912"/>
                </a:cubicBezTo>
                <a:cubicBezTo>
                  <a:pt x="890" y="1912"/>
                  <a:pt x="891" y="1912"/>
                  <a:pt x="893" y="1913"/>
                </a:cubicBezTo>
                <a:cubicBezTo>
                  <a:pt x="894" y="1913"/>
                  <a:pt x="894" y="1913"/>
                  <a:pt x="894" y="1913"/>
                </a:cubicBezTo>
                <a:cubicBezTo>
                  <a:pt x="899" y="1914"/>
                  <a:pt x="903" y="1916"/>
                  <a:pt x="905" y="1920"/>
                </a:cubicBezTo>
                <a:cubicBezTo>
                  <a:pt x="906" y="1920"/>
                  <a:pt x="906" y="1920"/>
                  <a:pt x="906" y="1920"/>
                </a:cubicBezTo>
                <a:cubicBezTo>
                  <a:pt x="906" y="1921"/>
                  <a:pt x="906" y="1921"/>
                  <a:pt x="906" y="1921"/>
                </a:cubicBezTo>
                <a:cubicBezTo>
                  <a:pt x="906" y="1921"/>
                  <a:pt x="906" y="1921"/>
                  <a:pt x="906" y="1921"/>
                </a:cubicBezTo>
                <a:cubicBezTo>
                  <a:pt x="907" y="1923"/>
                  <a:pt x="907" y="1924"/>
                  <a:pt x="907" y="1926"/>
                </a:cubicBezTo>
                <a:cubicBezTo>
                  <a:pt x="907" y="1928"/>
                  <a:pt x="907" y="1928"/>
                  <a:pt x="907" y="1928"/>
                </a:cubicBezTo>
                <a:cubicBezTo>
                  <a:pt x="907" y="1928"/>
                  <a:pt x="907" y="1928"/>
                  <a:pt x="907" y="1928"/>
                </a:cubicBezTo>
                <a:cubicBezTo>
                  <a:pt x="906" y="1932"/>
                  <a:pt x="905" y="1936"/>
                  <a:pt x="904" y="1941"/>
                </a:cubicBezTo>
                <a:cubicBezTo>
                  <a:pt x="902" y="1955"/>
                  <a:pt x="902" y="1955"/>
                  <a:pt x="902" y="1955"/>
                </a:cubicBezTo>
                <a:cubicBezTo>
                  <a:pt x="901" y="1958"/>
                  <a:pt x="900" y="1960"/>
                  <a:pt x="899" y="1962"/>
                </a:cubicBezTo>
                <a:cubicBezTo>
                  <a:pt x="898" y="1962"/>
                  <a:pt x="898" y="1962"/>
                  <a:pt x="898" y="1962"/>
                </a:cubicBezTo>
                <a:cubicBezTo>
                  <a:pt x="898" y="1963"/>
                  <a:pt x="897" y="1963"/>
                  <a:pt x="897" y="1963"/>
                </a:cubicBezTo>
                <a:cubicBezTo>
                  <a:pt x="897" y="1964"/>
                  <a:pt x="896" y="1964"/>
                  <a:pt x="895" y="1965"/>
                </a:cubicBezTo>
                <a:cubicBezTo>
                  <a:pt x="891" y="1968"/>
                  <a:pt x="887" y="1969"/>
                  <a:pt x="882" y="1971"/>
                </a:cubicBezTo>
                <a:cubicBezTo>
                  <a:pt x="882" y="1971"/>
                  <a:pt x="882" y="1971"/>
                  <a:pt x="882" y="1971"/>
                </a:cubicBezTo>
                <a:cubicBezTo>
                  <a:pt x="882" y="1971"/>
                  <a:pt x="882" y="1971"/>
                  <a:pt x="882" y="1971"/>
                </a:cubicBezTo>
                <a:cubicBezTo>
                  <a:pt x="880" y="1971"/>
                  <a:pt x="879" y="1971"/>
                  <a:pt x="877" y="1971"/>
                </a:cubicBezTo>
                <a:cubicBezTo>
                  <a:pt x="877" y="1972"/>
                  <a:pt x="876" y="1972"/>
                  <a:pt x="876" y="1972"/>
                </a:cubicBezTo>
                <a:cubicBezTo>
                  <a:pt x="874" y="1972"/>
                  <a:pt x="872" y="1972"/>
                  <a:pt x="871" y="1972"/>
                </a:cubicBezTo>
                <a:cubicBezTo>
                  <a:pt x="871" y="1972"/>
                  <a:pt x="871" y="1972"/>
                  <a:pt x="871" y="1972"/>
                </a:cubicBezTo>
                <a:cubicBezTo>
                  <a:pt x="818" y="1972"/>
                  <a:pt x="818" y="1972"/>
                  <a:pt x="818" y="1972"/>
                </a:cubicBezTo>
                <a:cubicBezTo>
                  <a:pt x="812" y="1972"/>
                  <a:pt x="805" y="1971"/>
                  <a:pt x="799" y="1967"/>
                </a:cubicBezTo>
                <a:cubicBezTo>
                  <a:pt x="799" y="1967"/>
                  <a:pt x="799" y="1967"/>
                  <a:pt x="799" y="1967"/>
                </a:cubicBezTo>
                <a:cubicBezTo>
                  <a:pt x="799" y="1967"/>
                  <a:pt x="799" y="1967"/>
                  <a:pt x="799" y="1967"/>
                </a:cubicBezTo>
                <a:cubicBezTo>
                  <a:pt x="798" y="1967"/>
                  <a:pt x="797" y="1966"/>
                  <a:pt x="797" y="1965"/>
                </a:cubicBezTo>
                <a:cubicBezTo>
                  <a:pt x="796" y="1964"/>
                  <a:pt x="796" y="1963"/>
                  <a:pt x="795" y="1963"/>
                </a:cubicBezTo>
                <a:cubicBezTo>
                  <a:pt x="795" y="1962"/>
                  <a:pt x="795" y="1962"/>
                  <a:pt x="795" y="1962"/>
                </a:cubicBezTo>
                <a:cubicBezTo>
                  <a:pt x="794" y="1960"/>
                  <a:pt x="794" y="1958"/>
                  <a:pt x="795" y="1956"/>
                </a:cubicBezTo>
                <a:close/>
                <a:moveTo>
                  <a:pt x="674" y="1875"/>
                </a:moveTo>
                <a:cubicBezTo>
                  <a:pt x="674" y="1872"/>
                  <a:pt x="676" y="1869"/>
                  <a:pt x="677" y="1867"/>
                </a:cubicBezTo>
                <a:cubicBezTo>
                  <a:pt x="680" y="1861"/>
                  <a:pt x="683" y="1852"/>
                  <a:pt x="687" y="1847"/>
                </a:cubicBezTo>
                <a:cubicBezTo>
                  <a:pt x="688" y="1846"/>
                  <a:pt x="688" y="1846"/>
                  <a:pt x="688" y="1846"/>
                </a:cubicBezTo>
                <a:cubicBezTo>
                  <a:pt x="688" y="1846"/>
                  <a:pt x="689" y="1845"/>
                  <a:pt x="689" y="1845"/>
                </a:cubicBezTo>
                <a:cubicBezTo>
                  <a:pt x="689" y="1845"/>
                  <a:pt x="689" y="1845"/>
                  <a:pt x="690" y="1844"/>
                </a:cubicBezTo>
                <a:cubicBezTo>
                  <a:pt x="690" y="1844"/>
                  <a:pt x="690" y="1844"/>
                  <a:pt x="690" y="1844"/>
                </a:cubicBezTo>
                <a:cubicBezTo>
                  <a:pt x="690" y="1844"/>
                  <a:pt x="691" y="1844"/>
                  <a:pt x="691" y="1843"/>
                </a:cubicBezTo>
                <a:cubicBezTo>
                  <a:pt x="695" y="1840"/>
                  <a:pt x="700" y="1838"/>
                  <a:pt x="706" y="1838"/>
                </a:cubicBezTo>
                <a:cubicBezTo>
                  <a:pt x="706" y="1837"/>
                  <a:pt x="706" y="1837"/>
                  <a:pt x="706" y="1837"/>
                </a:cubicBezTo>
                <a:cubicBezTo>
                  <a:pt x="709" y="1837"/>
                  <a:pt x="713" y="1836"/>
                  <a:pt x="716" y="1836"/>
                </a:cubicBezTo>
                <a:cubicBezTo>
                  <a:pt x="734" y="1836"/>
                  <a:pt x="734" y="1836"/>
                  <a:pt x="734" y="1836"/>
                </a:cubicBezTo>
                <a:cubicBezTo>
                  <a:pt x="740" y="1836"/>
                  <a:pt x="746" y="1836"/>
                  <a:pt x="751" y="1836"/>
                </a:cubicBezTo>
                <a:cubicBezTo>
                  <a:pt x="759" y="1836"/>
                  <a:pt x="771" y="1835"/>
                  <a:pt x="777" y="1841"/>
                </a:cubicBezTo>
                <a:cubicBezTo>
                  <a:pt x="778" y="1841"/>
                  <a:pt x="778" y="1842"/>
                  <a:pt x="778" y="1842"/>
                </a:cubicBezTo>
                <a:cubicBezTo>
                  <a:pt x="778" y="1842"/>
                  <a:pt x="779" y="1842"/>
                  <a:pt x="779" y="1842"/>
                </a:cubicBezTo>
                <a:cubicBezTo>
                  <a:pt x="779" y="1842"/>
                  <a:pt x="779" y="1843"/>
                  <a:pt x="779" y="1843"/>
                </a:cubicBezTo>
                <a:cubicBezTo>
                  <a:pt x="779" y="1843"/>
                  <a:pt x="779" y="1843"/>
                  <a:pt x="780" y="1844"/>
                </a:cubicBezTo>
                <a:cubicBezTo>
                  <a:pt x="780" y="1845"/>
                  <a:pt x="780" y="1846"/>
                  <a:pt x="780" y="1847"/>
                </a:cubicBezTo>
                <a:cubicBezTo>
                  <a:pt x="779" y="1854"/>
                  <a:pt x="774" y="1863"/>
                  <a:pt x="773" y="1867"/>
                </a:cubicBezTo>
                <a:cubicBezTo>
                  <a:pt x="773" y="1867"/>
                  <a:pt x="773" y="1867"/>
                  <a:pt x="773" y="1867"/>
                </a:cubicBezTo>
                <a:cubicBezTo>
                  <a:pt x="772" y="1869"/>
                  <a:pt x="772" y="1870"/>
                  <a:pt x="771" y="1871"/>
                </a:cubicBezTo>
                <a:cubicBezTo>
                  <a:pt x="771" y="1872"/>
                  <a:pt x="771" y="1872"/>
                  <a:pt x="771" y="1872"/>
                </a:cubicBezTo>
                <a:cubicBezTo>
                  <a:pt x="771" y="1873"/>
                  <a:pt x="771" y="1873"/>
                  <a:pt x="770" y="1873"/>
                </a:cubicBezTo>
                <a:cubicBezTo>
                  <a:pt x="770" y="1874"/>
                  <a:pt x="770" y="1874"/>
                  <a:pt x="770" y="1874"/>
                </a:cubicBezTo>
                <a:cubicBezTo>
                  <a:pt x="770" y="1875"/>
                  <a:pt x="769" y="1875"/>
                  <a:pt x="769" y="1876"/>
                </a:cubicBezTo>
                <a:cubicBezTo>
                  <a:pt x="769" y="1876"/>
                  <a:pt x="769" y="1876"/>
                  <a:pt x="768" y="1876"/>
                </a:cubicBezTo>
                <a:cubicBezTo>
                  <a:pt x="768" y="1876"/>
                  <a:pt x="768" y="1877"/>
                  <a:pt x="768" y="1877"/>
                </a:cubicBezTo>
                <a:cubicBezTo>
                  <a:pt x="768" y="1877"/>
                  <a:pt x="767" y="1877"/>
                  <a:pt x="767" y="1877"/>
                </a:cubicBezTo>
                <a:cubicBezTo>
                  <a:pt x="766" y="1878"/>
                  <a:pt x="765" y="1879"/>
                  <a:pt x="764" y="1880"/>
                </a:cubicBezTo>
                <a:cubicBezTo>
                  <a:pt x="763" y="1880"/>
                  <a:pt x="762" y="1881"/>
                  <a:pt x="761" y="1881"/>
                </a:cubicBezTo>
                <a:cubicBezTo>
                  <a:pt x="760" y="1882"/>
                  <a:pt x="760" y="1882"/>
                  <a:pt x="760" y="1882"/>
                </a:cubicBezTo>
                <a:cubicBezTo>
                  <a:pt x="760" y="1882"/>
                  <a:pt x="760" y="1882"/>
                  <a:pt x="760" y="1882"/>
                </a:cubicBezTo>
                <a:cubicBezTo>
                  <a:pt x="756" y="1883"/>
                  <a:pt x="752" y="1885"/>
                  <a:pt x="749" y="1885"/>
                </a:cubicBezTo>
                <a:cubicBezTo>
                  <a:pt x="748" y="1885"/>
                  <a:pt x="746" y="1885"/>
                  <a:pt x="745" y="1886"/>
                </a:cubicBezTo>
                <a:cubicBezTo>
                  <a:pt x="745" y="1886"/>
                  <a:pt x="745" y="1886"/>
                  <a:pt x="745" y="1886"/>
                </a:cubicBezTo>
                <a:cubicBezTo>
                  <a:pt x="738" y="1886"/>
                  <a:pt x="730" y="1886"/>
                  <a:pt x="723" y="1886"/>
                </a:cubicBezTo>
                <a:cubicBezTo>
                  <a:pt x="693" y="1886"/>
                  <a:pt x="693" y="1886"/>
                  <a:pt x="693" y="1886"/>
                </a:cubicBezTo>
                <a:cubicBezTo>
                  <a:pt x="687" y="1886"/>
                  <a:pt x="676" y="1885"/>
                  <a:pt x="674" y="1878"/>
                </a:cubicBezTo>
                <a:cubicBezTo>
                  <a:pt x="673" y="1877"/>
                  <a:pt x="673" y="1876"/>
                  <a:pt x="673" y="1876"/>
                </a:cubicBezTo>
                <a:cubicBezTo>
                  <a:pt x="673" y="1875"/>
                  <a:pt x="674" y="1875"/>
                  <a:pt x="674" y="1875"/>
                </a:cubicBezTo>
                <a:close/>
                <a:moveTo>
                  <a:pt x="647" y="1928"/>
                </a:moveTo>
                <a:cubicBezTo>
                  <a:pt x="648" y="1927"/>
                  <a:pt x="648" y="1927"/>
                  <a:pt x="648" y="1927"/>
                </a:cubicBezTo>
                <a:cubicBezTo>
                  <a:pt x="648" y="1926"/>
                  <a:pt x="648" y="1926"/>
                  <a:pt x="648" y="1926"/>
                </a:cubicBezTo>
                <a:cubicBezTo>
                  <a:pt x="649" y="1925"/>
                  <a:pt x="649" y="1924"/>
                  <a:pt x="650" y="1924"/>
                </a:cubicBezTo>
                <a:cubicBezTo>
                  <a:pt x="650" y="1924"/>
                  <a:pt x="650" y="1924"/>
                  <a:pt x="650" y="1924"/>
                </a:cubicBezTo>
                <a:cubicBezTo>
                  <a:pt x="661" y="1909"/>
                  <a:pt x="687" y="1912"/>
                  <a:pt x="703" y="1912"/>
                </a:cubicBezTo>
                <a:cubicBezTo>
                  <a:pt x="703" y="1912"/>
                  <a:pt x="703" y="1912"/>
                  <a:pt x="703" y="1912"/>
                </a:cubicBezTo>
                <a:cubicBezTo>
                  <a:pt x="708" y="1912"/>
                  <a:pt x="720" y="1911"/>
                  <a:pt x="730" y="1912"/>
                </a:cubicBezTo>
                <a:cubicBezTo>
                  <a:pt x="734" y="1912"/>
                  <a:pt x="737" y="1912"/>
                  <a:pt x="740" y="1913"/>
                </a:cubicBezTo>
                <a:cubicBezTo>
                  <a:pt x="742" y="1913"/>
                  <a:pt x="744" y="1914"/>
                  <a:pt x="745" y="1915"/>
                </a:cubicBezTo>
                <a:cubicBezTo>
                  <a:pt x="749" y="1917"/>
                  <a:pt x="752" y="1919"/>
                  <a:pt x="752" y="1923"/>
                </a:cubicBezTo>
                <a:cubicBezTo>
                  <a:pt x="752" y="1923"/>
                  <a:pt x="752" y="1924"/>
                  <a:pt x="752" y="1924"/>
                </a:cubicBezTo>
                <a:cubicBezTo>
                  <a:pt x="752" y="1924"/>
                  <a:pt x="752" y="1924"/>
                  <a:pt x="752" y="1924"/>
                </a:cubicBezTo>
                <a:cubicBezTo>
                  <a:pt x="752" y="1925"/>
                  <a:pt x="751" y="1926"/>
                  <a:pt x="751" y="1927"/>
                </a:cubicBezTo>
                <a:cubicBezTo>
                  <a:pt x="741" y="1956"/>
                  <a:pt x="741" y="1956"/>
                  <a:pt x="741" y="1956"/>
                </a:cubicBezTo>
                <a:cubicBezTo>
                  <a:pt x="740" y="1958"/>
                  <a:pt x="738" y="1960"/>
                  <a:pt x="736" y="1962"/>
                </a:cubicBezTo>
                <a:cubicBezTo>
                  <a:pt x="734" y="1964"/>
                  <a:pt x="731" y="1966"/>
                  <a:pt x="728" y="1967"/>
                </a:cubicBezTo>
                <a:cubicBezTo>
                  <a:pt x="728" y="1968"/>
                  <a:pt x="727" y="1968"/>
                  <a:pt x="727" y="1968"/>
                </a:cubicBezTo>
                <a:cubicBezTo>
                  <a:pt x="723" y="1970"/>
                  <a:pt x="718" y="1971"/>
                  <a:pt x="713" y="1972"/>
                </a:cubicBezTo>
                <a:cubicBezTo>
                  <a:pt x="713" y="1972"/>
                  <a:pt x="713" y="1972"/>
                  <a:pt x="713" y="1972"/>
                </a:cubicBezTo>
                <a:cubicBezTo>
                  <a:pt x="712" y="1972"/>
                  <a:pt x="711" y="1972"/>
                  <a:pt x="710" y="1972"/>
                </a:cubicBezTo>
                <a:cubicBezTo>
                  <a:pt x="701" y="1973"/>
                  <a:pt x="692" y="1972"/>
                  <a:pt x="682" y="1972"/>
                </a:cubicBezTo>
                <a:cubicBezTo>
                  <a:pt x="673" y="1973"/>
                  <a:pt x="663" y="1973"/>
                  <a:pt x="654" y="1973"/>
                </a:cubicBezTo>
                <a:cubicBezTo>
                  <a:pt x="647" y="1973"/>
                  <a:pt x="638" y="1971"/>
                  <a:pt x="634" y="1966"/>
                </a:cubicBezTo>
                <a:cubicBezTo>
                  <a:pt x="634" y="1965"/>
                  <a:pt x="634" y="1965"/>
                  <a:pt x="633" y="1965"/>
                </a:cubicBezTo>
                <a:cubicBezTo>
                  <a:pt x="633" y="1964"/>
                  <a:pt x="633" y="1964"/>
                  <a:pt x="633" y="1964"/>
                </a:cubicBezTo>
                <a:cubicBezTo>
                  <a:pt x="633" y="1963"/>
                  <a:pt x="633" y="1963"/>
                  <a:pt x="632" y="1963"/>
                </a:cubicBezTo>
                <a:cubicBezTo>
                  <a:pt x="632" y="1963"/>
                  <a:pt x="632" y="1962"/>
                  <a:pt x="632" y="1962"/>
                </a:cubicBezTo>
                <a:cubicBezTo>
                  <a:pt x="632" y="1962"/>
                  <a:pt x="632" y="1962"/>
                  <a:pt x="632" y="1962"/>
                </a:cubicBezTo>
                <a:cubicBezTo>
                  <a:pt x="632" y="1962"/>
                  <a:pt x="632" y="1961"/>
                  <a:pt x="632" y="1960"/>
                </a:cubicBezTo>
                <a:cubicBezTo>
                  <a:pt x="632" y="1959"/>
                  <a:pt x="632" y="1959"/>
                  <a:pt x="633" y="1959"/>
                </a:cubicBezTo>
                <a:cubicBezTo>
                  <a:pt x="633" y="1958"/>
                  <a:pt x="633" y="1957"/>
                  <a:pt x="633" y="1956"/>
                </a:cubicBezTo>
                <a:cubicBezTo>
                  <a:pt x="633" y="1956"/>
                  <a:pt x="633" y="1956"/>
                  <a:pt x="633" y="1956"/>
                </a:cubicBezTo>
                <a:cubicBezTo>
                  <a:pt x="634" y="1955"/>
                  <a:pt x="634" y="1955"/>
                  <a:pt x="634" y="1955"/>
                </a:cubicBezTo>
                <a:cubicBezTo>
                  <a:pt x="634" y="1954"/>
                  <a:pt x="635" y="1953"/>
                  <a:pt x="635" y="1952"/>
                </a:cubicBezTo>
                <a:cubicBezTo>
                  <a:pt x="639" y="1944"/>
                  <a:pt x="643" y="1936"/>
                  <a:pt x="647" y="1928"/>
                </a:cubicBezTo>
                <a:cubicBezTo>
                  <a:pt x="647" y="1928"/>
                  <a:pt x="647" y="1928"/>
                  <a:pt x="647" y="1928"/>
                </a:cubicBezTo>
                <a:close/>
                <a:moveTo>
                  <a:pt x="527" y="1875"/>
                </a:moveTo>
                <a:cubicBezTo>
                  <a:pt x="528" y="1873"/>
                  <a:pt x="531" y="1870"/>
                  <a:pt x="532" y="1868"/>
                </a:cubicBezTo>
                <a:cubicBezTo>
                  <a:pt x="536" y="1861"/>
                  <a:pt x="541" y="1854"/>
                  <a:pt x="546" y="1848"/>
                </a:cubicBezTo>
                <a:cubicBezTo>
                  <a:pt x="546" y="1847"/>
                  <a:pt x="546" y="1847"/>
                  <a:pt x="547" y="1847"/>
                </a:cubicBezTo>
                <a:cubicBezTo>
                  <a:pt x="547" y="1847"/>
                  <a:pt x="547" y="1847"/>
                  <a:pt x="547" y="1846"/>
                </a:cubicBezTo>
                <a:cubicBezTo>
                  <a:pt x="561" y="1833"/>
                  <a:pt x="590" y="1837"/>
                  <a:pt x="608" y="1837"/>
                </a:cubicBezTo>
                <a:cubicBezTo>
                  <a:pt x="616" y="1837"/>
                  <a:pt x="626" y="1835"/>
                  <a:pt x="634" y="1839"/>
                </a:cubicBezTo>
                <a:cubicBezTo>
                  <a:pt x="634" y="1839"/>
                  <a:pt x="634" y="1839"/>
                  <a:pt x="634" y="1839"/>
                </a:cubicBezTo>
                <a:cubicBezTo>
                  <a:pt x="634" y="1839"/>
                  <a:pt x="635" y="1839"/>
                  <a:pt x="636" y="1840"/>
                </a:cubicBezTo>
                <a:cubicBezTo>
                  <a:pt x="636" y="1840"/>
                  <a:pt x="636" y="1840"/>
                  <a:pt x="636" y="1840"/>
                </a:cubicBezTo>
                <a:cubicBezTo>
                  <a:pt x="638" y="1841"/>
                  <a:pt x="639" y="1843"/>
                  <a:pt x="639" y="1844"/>
                </a:cubicBezTo>
                <a:cubicBezTo>
                  <a:pt x="640" y="1845"/>
                  <a:pt x="640" y="1847"/>
                  <a:pt x="639" y="1849"/>
                </a:cubicBezTo>
                <a:cubicBezTo>
                  <a:pt x="638" y="1850"/>
                  <a:pt x="638" y="1850"/>
                  <a:pt x="638" y="1850"/>
                </a:cubicBezTo>
                <a:cubicBezTo>
                  <a:pt x="637" y="1854"/>
                  <a:pt x="633" y="1858"/>
                  <a:pt x="631" y="1862"/>
                </a:cubicBezTo>
                <a:cubicBezTo>
                  <a:pt x="631" y="1862"/>
                  <a:pt x="631" y="1862"/>
                  <a:pt x="631" y="1862"/>
                </a:cubicBezTo>
                <a:cubicBezTo>
                  <a:pt x="625" y="1873"/>
                  <a:pt x="625" y="1873"/>
                  <a:pt x="625" y="1873"/>
                </a:cubicBezTo>
                <a:cubicBezTo>
                  <a:pt x="624" y="1874"/>
                  <a:pt x="623" y="1876"/>
                  <a:pt x="621" y="1878"/>
                </a:cubicBezTo>
                <a:cubicBezTo>
                  <a:pt x="618" y="1879"/>
                  <a:pt x="616" y="1881"/>
                  <a:pt x="613" y="1882"/>
                </a:cubicBezTo>
                <a:cubicBezTo>
                  <a:pt x="612" y="1882"/>
                  <a:pt x="611" y="1883"/>
                  <a:pt x="610" y="1883"/>
                </a:cubicBezTo>
                <a:cubicBezTo>
                  <a:pt x="610" y="1883"/>
                  <a:pt x="609" y="1883"/>
                  <a:pt x="609" y="1884"/>
                </a:cubicBezTo>
                <a:cubicBezTo>
                  <a:pt x="609" y="1884"/>
                  <a:pt x="609" y="1884"/>
                  <a:pt x="609" y="1884"/>
                </a:cubicBezTo>
                <a:cubicBezTo>
                  <a:pt x="607" y="1884"/>
                  <a:pt x="605" y="1885"/>
                  <a:pt x="603" y="1885"/>
                </a:cubicBezTo>
                <a:cubicBezTo>
                  <a:pt x="599" y="1886"/>
                  <a:pt x="596" y="1886"/>
                  <a:pt x="592" y="1886"/>
                </a:cubicBezTo>
                <a:cubicBezTo>
                  <a:pt x="582" y="1886"/>
                  <a:pt x="582" y="1886"/>
                  <a:pt x="582" y="1886"/>
                </a:cubicBezTo>
                <a:cubicBezTo>
                  <a:pt x="582" y="1886"/>
                  <a:pt x="582" y="1886"/>
                  <a:pt x="582" y="1886"/>
                </a:cubicBezTo>
                <a:cubicBezTo>
                  <a:pt x="570" y="1886"/>
                  <a:pt x="557" y="1886"/>
                  <a:pt x="545" y="1886"/>
                </a:cubicBezTo>
                <a:cubicBezTo>
                  <a:pt x="540" y="1886"/>
                  <a:pt x="528" y="1885"/>
                  <a:pt x="527" y="1878"/>
                </a:cubicBezTo>
                <a:cubicBezTo>
                  <a:pt x="527" y="1877"/>
                  <a:pt x="527" y="1876"/>
                  <a:pt x="527" y="1875"/>
                </a:cubicBezTo>
                <a:close/>
                <a:moveTo>
                  <a:pt x="545" y="2017"/>
                </a:moveTo>
                <a:cubicBezTo>
                  <a:pt x="545" y="2017"/>
                  <a:pt x="545" y="2017"/>
                  <a:pt x="545" y="2017"/>
                </a:cubicBezTo>
                <a:cubicBezTo>
                  <a:pt x="543" y="2024"/>
                  <a:pt x="538" y="2031"/>
                  <a:pt x="534" y="2038"/>
                </a:cubicBezTo>
                <a:cubicBezTo>
                  <a:pt x="534" y="2038"/>
                  <a:pt x="534" y="2038"/>
                  <a:pt x="534" y="2038"/>
                </a:cubicBezTo>
                <a:cubicBezTo>
                  <a:pt x="530" y="2045"/>
                  <a:pt x="527" y="2053"/>
                  <a:pt x="521" y="2060"/>
                </a:cubicBezTo>
                <a:cubicBezTo>
                  <a:pt x="521" y="2061"/>
                  <a:pt x="520" y="2061"/>
                  <a:pt x="520" y="2062"/>
                </a:cubicBezTo>
                <a:cubicBezTo>
                  <a:pt x="520" y="2062"/>
                  <a:pt x="520" y="2062"/>
                  <a:pt x="520" y="2062"/>
                </a:cubicBezTo>
                <a:cubicBezTo>
                  <a:pt x="519" y="2063"/>
                  <a:pt x="518" y="2064"/>
                  <a:pt x="517" y="2064"/>
                </a:cubicBezTo>
                <a:cubicBezTo>
                  <a:pt x="517" y="2065"/>
                  <a:pt x="517" y="2065"/>
                  <a:pt x="516" y="2065"/>
                </a:cubicBezTo>
                <a:cubicBezTo>
                  <a:pt x="516" y="2065"/>
                  <a:pt x="516" y="2066"/>
                  <a:pt x="516" y="2066"/>
                </a:cubicBezTo>
                <a:cubicBezTo>
                  <a:pt x="510" y="2071"/>
                  <a:pt x="503" y="2074"/>
                  <a:pt x="496" y="2076"/>
                </a:cubicBezTo>
                <a:cubicBezTo>
                  <a:pt x="495" y="2076"/>
                  <a:pt x="494" y="2076"/>
                  <a:pt x="493" y="2077"/>
                </a:cubicBezTo>
                <a:cubicBezTo>
                  <a:pt x="489" y="2078"/>
                  <a:pt x="484" y="2078"/>
                  <a:pt x="480" y="2078"/>
                </a:cubicBezTo>
                <a:cubicBezTo>
                  <a:pt x="476" y="2078"/>
                  <a:pt x="476" y="2078"/>
                  <a:pt x="476" y="2078"/>
                </a:cubicBezTo>
                <a:cubicBezTo>
                  <a:pt x="476" y="2078"/>
                  <a:pt x="476" y="2078"/>
                  <a:pt x="476" y="2078"/>
                </a:cubicBezTo>
                <a:cubicBezTo>
                  <a:pt x="458" y="2078"/>
                  <a:pt x="439" y="2078"/>
                  <a:pt x="421" y="2079"/>
                </a:cubicBezTo>
                <a:cubicBezTo>
                  <a:pt x="419" y="2079"/>
                  <a:pt x="418" y="2078"/>
                  <a:pt x="416" y="2078"/>
                </a:cubicBezTo>
                <a:cubicBezTo>
                  <a:pt x="414" y="2078"/>
                  <a:pt x="412" y="2078"/>
                  <a:pt x="410" y="2077"/>
                </a:cubicBezTo>
                <a:cubicBezTo>
                  <a:pt x="406" y="2076"/>
                  <a:pt x="404" y="2074"/>
                  <a:pt x="402" y="2072"/>
                </a:cubicBezTo>
                <a:cubicBezTo>
                  <a:pt x="401" y="2070"/>
                  <a:pt x="400" y="2068"/>
                  <a:pt x="400" y="2066"/>
                </a:cubicBezTo>
                <a:cubicBezTo>
                  <a:pt x="400" y="2064"/>
                  <a:pt x="401" y="2062"/>
                  <a:pt x="402" y="2060"/>
                </a:cubicBezTo>
                <a:cubicBezTo>
                  <a:pt x="402" y="2059"/>
                  <a:pt x="402" y="2059"/>
                  <a:pt x="403" y="2059"/>
                </a:cubicBezTo>
                <a:cubicBezTo>
                  <a:pt x="403" y="2058"/>
                  <a:pt x="403" y="2058"/>
                  <a:pt x="403" y="2058"/>
                </a:cubicBezTo>
                <a:cubicBezTo>
                  <a:pt x="404" y="2057"/>
                  <a:pt x="404" y="2057"/>
                  <a:pt x="404" y="2057"/>
                </a:cubicBezTo>
                <a:cubicBezTo>
                  <a:pt x="404" y="2057"/>
                  <a:pt x="404" y="2057"/>
                  <a:pt x="404" y="2057"/>
                </a:cubicBezTo>
                <a:cubicBezTo>
                  <a:pt x="409" y="2050"/>
                  <a:pt x="413" y="2043"/>
                  <a:pt x="418" y="2035"/>
                </a:cubicBezTo>
                <a:cubicBezTo>
                  <a:pt x="422" y="2030"/>
                  <a:pt x="425" y="2024"/>
                  <a:pt x="430" y="2019"/>
                </a:cubicBezTo>
                <a:cubicBezTo>
                  <a:pt x="430" y="2018"/>
                  <a:pt x="431" y="2018"/>
                  <a:pt x="431" y="2017"/>
                </a:cubicBezTo>
                <a:cubicBezTo>
                  <a:pt x="431" y="2017"/>
                  <a:pt x="432" y="2017"/>
                  <a:pt x="432" y="2017"/>
                </a:cubicBezTo>
                <a:cubicBezTo>
                  <a:pt x="433" y="2016"/>
                  <a:pt x="434" y="2015"/>
                  <a:pt x="435" y="2014"/>
                </a:cubicBezTo>
                <a:cubicBezTo>
                  <a:pt x="435" y="2014"/>
                  <a:pt x="435" y="2014"/>
                  <a:pt x="435" y="2014"/>
                </a:cubicBezTo>
                <a:cubicBezTo>
                  <a:pt x="435" y="2014"/>
                  <a:pt x="435" y="2014"/>
                  <a:pt x="435" y="2014"/>
                </a:cubicBezTo>
                <a:cubicBezTo>
                  <a:pt x="441" y="2009"/>
                  <a:pt x="449" y="2006"/>
                  <a:pt x="457" y="2004"/>
                </a:cubicBezTo>
                <a:cubicBezTo>
                  <a:pt x="457" y="2004"/>
                  <a:pt x="457" y="2004"/>
                  <a:pt x="457" y="2004"/>
                </a:cubicBezTo>
                <a:cubicBezTo>
                  <a:pt x="457" y="2004"/>
                  <a:pt x="458" y="2004"/>
                  <a:pt x="458" y="2004"/>
                </a:cubicBezTo>
                <a:cubicBezTo>
                  <a:pt x="459" y="2004"/>
                  <a:pt x="461" y="2004"/>
                  <a:pt x="462" y="2004"/>
                </a:cubicBezTo>
                <a:cubicBezTo>
                  <a:pt x="463" y="2003"/>
                  <a:pt x="464" y="2003"/>
                  <a:pt x="465" y="2003"/>
                </a:cubicBezTo>
                <a:cubicBezTo>
                  <a:pt x="466" y="2003"/>
                  <a:pt x="467" y="2003"/>
                  <a:pt x="468" y="2003"/>
                </a:cubicBezTo>
                <a:cubicBezTo>
                  <a:pt x="468" y="2003"/>
                  <a:pt x="469" y="2003"/>
                  <a:pt x="470" y="2003"/>
                </a:cubicBezTo>
                <a:cubicBezTo>
                  <a:pt x="471" y="2003"/>
                  <a:pt x="471" y="2003"/>
                  <a:pt x="471" y="2003"/>
                </a:cubicBezTo>
                <a:cubicBezTo>
                  <a:pt x="471" y="2003"/>
                  <a:pt x="471" y="2003"/>
                  <a:pt x="471" y="2003"/>
                </a:cubicBezTo>
                <a:cubicBezTo>
                  <a:pt x="488" y="2003"/>
                  <a:pt x="504" y="2003"/>
                  <a:pt x="521" y="2003"/>
                </a:cubicBezTo>
                <a:cubicBezTo>
                  <a:pt x="521" y="2003"/>
                  <a:pt x="521" y="2003"/>
                  <a:pt x="521" y="2003"/>
                </a:cubicBezTo>
                <a:cubicBezTo>
                  <a:pt x="524" y="2003"/>
                  <a:pt x="524" y="2003"/>
                  <a:pt x="524" y="2003"/>
                </a:cubicBezTo>
                <a:cubicBezTo>
                  <a:pt x="528" y="2003"/>
                  <a:pt x="532" y="2003"/>
                  <a:pt x="535" y="2004"/>
                </a:cubicBezTo>
                <a:cubicBezTo>
                  <a:pt x="536" y="2004"/>
                  <a:pt x="536" y="2005"/>
                  <a:pt x="537" y="2005"/>
                </a:cubicBezTo>
                <a:cubicBezTo>
                  <a:pt x="537" y="2005"/>
                  <a:pt x="538" y="2005"/>
                  <a:pt x="538" y="2006"/>
                </a:cubicBezTo>
                <a:cubicBezTo>
                  <a:pt x="538" y="2006"/>
                  <a:pt x="539" y="2006"/>
                  <a:pt x="539" y="2006"/>
                </a:cubicBezTo>
                <a:cubicBezTo>
                  <a:pt x="543" y="2008"/>
                  <a:pt x="546" y="2012"/>
                  <a:pt x="545" y="2017"/>
                </a:cubicBezTo>
                <a:close/>
                <a:moveTo>
                  <a:pt x="579" y="1956"/>
                </a:moveTo>
                <a:cubicBezTo>
                  <a:pt x="579" y="1956"/>
                  <a:pt x="579" y="1956"/>
                  <a:pt x="579" y="1956"/>
                </a:cubicBezTo>
                <a:cubicBezTo>
                  <a:pt x="579" y="1956"/>
                  <a:pt x="579" y="1956"/>
                  <a:pt x="579" y="1956"/>
                </a:cubicBezTo>
                <a:cubicBezTo>
                  <a:pt x="578" y="1957"/>
                  <a:pt x="578" y="1958"/>
                  <a:pt x="577" y="1959"/>
                </a:cubicBezTo>
                <a:cubicBezTo>
                  <a:pt x="577" y="1959"/>
                  <a:pt x="577" y="1960"/>
                  <a:pt x="577" y="1960"/>
                </a:cubicBezTo>
                <a:cubicBezTo>
                  <a:pt x="572" y="1964"/>
                  <a:pt x="566" y="1968"/>
                  <a:pt x="560" y="1970"/>
                </a:cubicBezTo>
                <a:cubicBezTo>
                  <a:pt x="560" y="1970"/>
                  <a:pt x="560" y="1970"/>
                  <a:pt x="560" y="1970"/>
                </a:cubicBezTo>
                <a:cubicBezTo>
                  <a:pt x="559" y="1970"/>
                  <a:pt x="558" y="1970"/>
                  <a:pt x="557" y="1971"/>
                </a:cubicBezTo>
                <a:cubicBezTo>
                  <a:pt x="556" y="1971"/>
                  <a:pt x="556" y="1971"/>
                  <a:pt x="555" y="1971"/>
                </a:cubicBezTo>
                <a:cubicBezTo>
                  <a:pt x="554" y="1971"/>
                  <a:pt x="554" y="1971"/>
                  <a:pt x="553" y="1971"/>
                </a:cubicBezTo>
                <a:cubicBezTo>
                  <a:pt x="550" y="1972"/>
                  <a:pt x="546" y="1973"/>
                  <a:pt x="542" y="1973"/>
                </a:cubicBezTo>
                <a:cubicBezTo>
                  <a:pt x="541" y="1973"/>
                  <a:pt x="541" y="1973"/>
                  <a:pt x="541" y="1973"/>
                </a:cubicBezTo>
                <a:cubicBezTo>
                  <a:pt x="534" y="1973"/>
                  <a:pt x="527" y="1973"/>
                  <a:pt x="520" y="1973"/>
                </a:cubicBezTo>
                <a:cubicBezTo>
                  <a:pt x="510" y="1973"/>
                  <a:pt x="499" y="1973"/>
                  <a:pt x="489" y="1973"/>
                </a:cubicBezTo>
                <a:cubicBezTo>
                  <a:pt x="488" y="1973"/>
                  <a:pt x="486" y="1973"/>
                  <a:pt x="484" y="1973"/>
                </a:cubicBezTo>
                <a:cubicBezTo>
                  <a:pt x="484" y="1973"/>
                  <a:pt x="484" y="1973"/>
                  <a:pt x="483" y="1973"/>
                </a:cubicBezTo>
                <a:cubicBezTo>
                  <a:pt x="482" y="1972"/>
                  <a:pt x="480" y="1972"/>
                  <a:pt x="479" y="1972"/>
                </a:cubicBezTo>
                <a:cubicBezTo>
                  <a:pt x="479" y="1972"/>
                  <a:pt x="479" y="1972"/>
                  <a:pt x="479" y="1972"/>
                </a:cubicBezTo>
                <a:cubicBezTo>
                  <a:pt x="479" y="1972"/>
                  <a:pt x="479" y="1972"/>
                  <a:pt x="479" y="1972"/>
                </a:cubicBezTo>
                <a:cubicBezTo>
                  <a:pt x="474" y="1970"/>
                  <a:pt x="470" y="1968"/>
                  <a:pt x="470" y="1963"/>
                </a:cubicBezTo>
                <a:cubicBezTo>
                  <a:pt x="470" y="1962"/>
                  <a:pt x="470" y="1961"/>
                  <a:pt x="470" y="1960"/>
                </a:cubicBezTo>
                <a:cubicBezTo>
                  <a:pt x="470" y="1960"/>
                  <a:pt x="470" y="1959"/>
                  <a:pt x="471" y="1959"/>
                </a:cubicBezTo>
                <a:cubicBezTo>
                  <a:pt x="471" y="1958"/>
                  <a:pt x="471" y="1957"/>
                  <a:pt x="472" y="1957"/>
                </a:cubicBezTo>
                <a:cubicBezTo>
                  <a:pt x="472" y="1957"/>
                  <a:pt x="472" y="1956"/>
                  <a:pt x="472" y="1956"/>
                </a:cubicBezTo>
                <a:cubicBezTo>
                  <a:pt x="472" y="1956"/>
                  <a:pt x="472" y="1956"/>
                  <a:pt x="472" y="1956"/>
                </a:cubicBezTo>
                <a:cubicBezTo>
                  <a:pt x="473" y="1955"/>
                  <a:pt x="474" y="1954"/>
                  <a:pt x="474" y="1953"/>
                </a:cubicBezTo>
                <a:cubicBezTo>
                  <a:pt x="479" y="1945"/>
                  <a:pt x="485" y="1938"/>
                  <a:pt x="490" y="1930"/>
                </a:cubicBezTo>
                <a:cubicBezTo>
                  <a:pt x="490" y="1930"/>
                  <a:pt x="490" y="1930"/>
                  <a:pt x="490" y="1930"/>
                </a:cubicBezTo>
                <a:cubicBezTo>
                  <a:pt x="492" y="1927"/>
                  <a:pt x="492" y="1927"/>
                  <a:pt x="492" y="1927"/>
                </a:cubicBezTo>
                <a:cubicBezTo>
                  <a:pt x="493" y="1925"/>
                  <a:pt x="495" y="1923"/>
                  <a:pt x="498" y="1921"/>
                </a:cubicBezTo>
                <a:cubicBezTo>
                  <a:pt x="499" y="1920"/>
                  <a:pt x="501" y="1919"/>
                  <a:pt x="503" y="1918"/>
                </a:cubicBezTo>
                <a:cubicBezTo>
                  <a:pt x="504" y="1918"/>
                  <a:pt x="505" y="1917"/>
                  <a:pt x="506" y="1917"/>
                </a:cubicBezTo>
                <a:cubicBezTo>
                  <a:pt x="506" y="1917"/>
                  <a:pt x="506" y="1917"/>
                  <a:pt x="507" y="1917"/>
                </a:cubicBezTo>
                <a:cubicBezTo>
                  <a:pt x="507" y="1917"/>
                  <a:pt x="507" y="1916"/>
                  <a:pt x="507" y="1916"/>
                </a:cubicBezTo>
                <a:cubicBezTo>
                  <a:pt x="508" y="1916"/>
                  <a:pt x="508" y="1916"/>
                  <a:pt x="508" y="1916"/>
                </a:cubicBezTo>
                <a:cubicBezTo>
                  <a:pt x="511" y="1915"/>
                  <a:pt x="514" y="1914"/>
                  <a:pt x="517" y="1913"/>
                </a:cubicBezTo>
                <a:cubicBezTo>
                  <a:pt x="521" y="1913"/>
                  <a:pt x="525" y="1912"/>
                  <a:pt x="528" y="1912"/>
                </a:cubicBezTo>
                <a:cubicBezTo>
                  <a:pt x="538" y="1912"/>
                  <a:pt x="538" y="1912"/>
                  <a:pt x="538" y="1912"/>
                </a:cubicBezTo>
                <a:cubicBezTo>
                  <a:pt x="541" y="1912"/>
                  <a:pt x="543" y="1912"/>
                  <a:pt x="545" y="1912"/>
                </a:cubicBezTo>
                <a:cubicBezTo>
                  <a:pt x="555" y="1912"/>
                  <a:pt x="564" y="1912"/>
                  <a:pt x="573" y="1912"/>
                </a:cubicBezTo>
                <a:cubicBezTo>
                  <a:pt x="573" y="1912"/>
                  <a:pt x="573" y="1912"/>
                  <a:pt x="573" y="1912"/>
                </a:cubicBezTo>
                <a:cubicBezTo>
                  <a:pt x="577" y="1912"/>
                  <a:pt x="577" y="1912"/>
                  <a:pt x="577" y="1912"/>
                </a:cubicBezTo>
                <a:cubicBezTo>
                  <a:pt x="581" y="1912"/>
                  <a:pt x="584" y="1913"/>
                  <a:pt x="587" y="1913"/>
                </a:cubicBezTo>
                <a:cubicBezTo>
                  <a:pt x="589" y="1914"/>
                  <a:pt x="590" y="1915"/>
                  <a:pt x="592" y="1915"/>
                </a:cubicBezTo>
                <a:cubicBezTo>
                  <a:pt x="596" y="1918"/>
                  <a:pt x="599" y="1921"/>
                  <a:pt x="595" y="1927"/>
                </a:cubicBezTo>
                <a:cubicBezTo>
                  <a:pt x="592" y="1934"/>
                  <a:pt x="588" y="1941"/>
                  <a:pt x="584" y="1948"/>
                </a:cubicBezTo>
                <a:cubicBezTo>
                  <a:pt x="579" y="1956"/>
                  <a:pt x="579" y="1956"/>
                  <a:pt x="579" y="1956"/>
                </a:cubicBezTo>
                <a:cubicBezTo>
                  <a:pt x="579" y="1956"/>
                  <a:pt x="579" y="1956"/>
                  <a:pt x="579" y="1956"/>
                </a:cubicBezTo>
                <a:close/>
                <a:moveTo>
                  <a:pt x="1064" y="2056"/>
                </a:moveTo>
                <a:cubicBezTo>
                  <a:pt x="1064" y="2057"/>
                  <a:pt x="1064" y="2059"/>
                  <a:pt x="1064" y="2060"/>
                </a:cubicBezTo>
                <a:cubicBezTo>
                  <a:pt x="1064" y="2060"/>
                  <a:pt x="1064" y="2060"/>
                  <a:pt x="1064" y="2061"/>
                </a:cubicBezTo>
                <a:cubicBezTo>
                  <a:pt x="1063" y="2062"/>
                  <a:pt x="1063" y="2063"/>
                  <a:pt x="1062" y="2064"/>
                </a:cubicBezTo>
                <a:cubicBezTo>
                  <a:pt x="1062" y="2064"/>
                  <a:pt x="1062" y="2064"/>
                  <a:pt x="1062" y="2064"/>
                </a:cubicBezTo>
                <a:cubicBezTo>
                  <a:pt x="1062" y="2064"/>
                  <a:pt x="1062" y="2064"/>
                  <a:pt x="1062" y="2064"/>
                </a:cubicBezTo>
                <a:cubicBezTo>
                  <a:pt x="1061" y="2065"/>
                  <a:pt x="1060" y="2066"/>
                  <a:pt x="1059" y="2067"/>
                </a:cubicBezTo>
                <a:cubicBezTo>
                  <a:pt x="1059" y="2067"/>
                  <a:pt x="1059" y="2067"/>
                  <a:pt x="1059" y="2068"/>
                </a:cubicBezTo>
                <a:cubicBezTo>
                  <a:pt x="1058" y="2069"/>
                  <a:pt x="1057" y="2069"/>
                  <a:pt x="1056" y="2070"/>
                </a:cubicBezTo>
                <a:cubicBezTo>
                  <a:pt x="1056" y="2070"/>
                  <a:pt x="1055" y="2071"/>
                  <a:pt x="1055" y="2071"/>
                </a:cubicBezTo>
                <a:cubicBezTo>
                  <a:pt x="1055" y="2071"/>
                  <a:pt x="1055" y="2071"/>
                  <a:pt x="1055" y="2071"/>
                </a:cubicBezTo>
                <a:cubicBezTo>
                  <a:pt x="1053" y="2072"/>
                  <a:pt x="1052" y="2072"/>
                  <a:pt x="1051" y="2073"/>
                </a:cubicBezTo>
                <a:cubicBezTo>
                  <a:pt x="1051" y="2073"/>
                  <a:pt x="1051" y="2073"/>
                  <a:pt x="1050" y="2073"/>
                </a:cubicBezTo>
                <a:cubicBezTo>
                  <a:pt x="1049" y="2074"/>
                  <a:pt x="1048" y="2074"/>
                  <a:pt x="1047" y="2074"/>
                </a:cubicBezTo>
                <a:cubicBezTo>
                  <a:pt x="1047" y="2075"/>
                  <a:pt x="1046" y="2075"/>
                  <a:pt x="1046" y="2075"/>
                </a:cubicBezTo>
                <a:cubicBezTo>
                  <a:pt x="1046" y="2075"/>
                  <a:pt x="1045" y="2075"/>
                  <a:pt x="1045" y="2075"/>
                </a:cubicBezTo>
                <a:cubicBezTo>
                  <a:pt x="1045" y="2075"/>
                  <a:pt x="1045" y="2075"/>
                  <a:pt x="1044" y="2075"/>
                </a:cubicBezTo>
                <a:cubicBezTo>
                  <a:pt x="1043" y="2076"/>
                  <a:pt x="1042" y="2076"/>
                  <a:pt x="1041" y="2076"/>
                </a:cubicBezTo>
                <a:cubicBezTo>
                  <a:pt x="1039" y="2076"/>
                  <a:pt x="1038" y="2076"/>
                  <a:pt x="1037" y="2077"/>
                </a:cubicBezTo>
                <a:cubicBezTo>
                  <a:pt x="1036" y="2077"/>
                  <a:pt x="1035" y="2077"/>
                  <a:pt x="1034" y="2077"/>
                </a:cubicBezTo>
                <a:cubicBezTo>
                  <a:pt x="1033" y="2077"/>
                  <a:pt x="1033" y="2077"/>
                  <a:pt x="1033" y="2077"/>
                </a:cubicBezTo>
                <a:cubicBezTo>
                  <a:pt x="1031" y="2077"/>
                  <a:pt x="1031" y="2077"/>
                  <a:pt x="1031" y="2077"/>
                </a:cubicBezTo>
                <a:cubicBezTo>
                  <a:pt x="1031" y="2077"/>
                  <a:pt x="1031" y="2077"/>
                  <a:pt x="1031" y="2077"/>
                </a:cubicBezTo>
                <a:cubicBezTo>
                  <a:pt x="1025" y="2077"/>
                  <a:pt x="1018" y="2077"/>
                  <a:pt x="1011" y="2077"/>
                </a:cubicBezTo>
                <a:cubicBezTo>
                  <a:pt x="981" y="2077"/>
                  <a:pt x="630" y="2078"/>
                  <a:pt x="605" y="2078"/>
                </a:cubicBezTo>
                <a:cubicBezTo>
                  <a:pt x="604" y="2078"/>
                  <a:pt x="602" y="2078"/>
                  <a:pt x="600" y="2078"/>
                </a:cubicBezTo>
                <a:cubicBezTo>
                  <a:pt x="598" y="2077"/>
                  <a:pt x="596" y="2077"/>
                  <a:pt x="594" y="2076"/>
                </a:cubicBezTo>
                <a:cubicBezTo>
                  <a:pt x="590" y="2075"/>
                  <a:pt x="588" y="2074"/>
                  <a:pt x="586" y="2072"/>
                </a:cubicBezTo>
                <a:cubicBezTo>
                  <a:pt x="584" y="2070"/>
                  <a:pt x="583" y="2068"/>
                  <a:pt x="582" y="2065"/>
                </a:cubicBezTo>
                <a:cubicBezTo>
                  <a:pt x="582" y="2063"/>
                  <a:pt x="582" y="2060"/>
                  <a:pt x="584" y="2057"/>
                </a:cubicBezTo>
                <a:cubicBezTo>
                  <a:pt x="584" y="2056"/>
                  <a:pt x="584" y="2056"/>
                  <a:pt x="584" y="2056"/>
                </a:cubicBezTo>
                <a:cubicBezTo>
                  <a:pt x="584" y="2056"/>
                  <a:pt x="584" y="2056"/>
                  <a:pt x="584" y="2056"/>
                </a:cubicBezTo>
                <a:cubicBezTo>
                  <a:pt x="588" y="2048"/>
                  <a:pt x="592" y="2040"/>
                  <a:pt x="596" y="2031"/>
                </a:cubicBezTo>
                <a:cubicBezTo>
                  <a:pt x="597" y="2030"/>
                  <a:pt x="598" y="2029"/>
                  <a:pt x="598" y="2027"/>
                </a:cubicBezTo>
                <a:cubicBezTo>
                  <a:pt x="601" y="2021"/>
                  <a:pt x="601" y="2021"/>
                  <a:pt x="601" y="2021"/>
                </a:cubicBezTo>
                <a:cubicBezTo>
                  <a:pt x="603" y="2018"/>
                  <a:pt x="605" y="2016"/>
                  <a:pt x="607" y="2014"/>
                </a:cubicBezTo>
                <a:cubicBezTo>
                  <a:pt x="608" y="2013"/>
                  <a:pt x="609" y="2013"/>
                  <a:pt x="609" y="2012"/>
                </a:cubicBezTo>
                <a:cubicBezTo>
                  <a:pt x="610" y="2012"/>
                  <a:pt x="610" y="2012"/>
                  <a:pt x="610" y="2011"/>
                </a:cubicBezTo>
                <a:cubicBezTo>
                  <a:pt x="611" y="2011"/>
                  <a:pt x="612" y="2011"/>
                  <a:pt x="612" y="2010"/>
                </a:cubicBezTo>
                <a:cubicBezTo>
                  <a:pt x="612" y="2010"/>
                  <a:pt x="612" y="2010"/>
                  <a:pt x="613" y="2010"/>
                </a:cubicBezTo>
                <a:cubicBezTo>
                  <a:pt x="613" y="2010"/>
                  <a:pt x="613" y="2010"/>
                  <a:pt x="614" y="2009"/>
                </a:cubicBezTo>
                <a:cubicBezTo>
                  <a:pt x="615" y="2009"/>
                  <a:pt x="616" y="2008"/>
                  <a:pt x="617" y="2008"/>
                </a:cubicBezTo>
                <a:cubicBezTo>
                  <a:pt x="617" y="2008"/>
                  <a:pt x="618" y="2007"/>
                  <a:pt x="618" y="2007"/>
                </a:cubicBezTo>
                <a:cubicBezTo>
                  <a:pt x="619" y="2007"/>
                  <a:pt x="620" y="2007"/>
                  <a:pt x="621" y="2006"/>
                </a:cubicBezTo>
                <a:cubicBezTo>
                  <a:pt x="622" y="2006"/>
                  <a:pt x="623" y="2005"/>
                  <a:pt x="625" y="2005"/>
                </a:cubicBezTo>
                <a:cubicBezTo>
                  <a:pt x="625" y="2005"/>
                  <a:pt x="626" y="2004"/>
                  <a:pt x="627" y="2004"/>
                </a:cubicBezTo>
                <a:cubicBezTo>
                  <a:pt x="627" y="2004"/>
                  <a:pt x="628" y="2004"/>
                  <a:pt x="628" y="2004"/>
                </a:cubicBezTo>
                <a:cubicBezTo>
                  <a:pt x="632" y="2003"/>
                  <a:pt x="636" y="2002"/>
                  <a:pt x="640" y="2002"/>
                </a:cubicBezTo>
                <a:cubicBezTo>
                  <a:pt x="640" y="2002"/>
                  <a:pt x="1008" y="2001"/>
                  <a:pt x="1021" y="2001"/>
                </a:cubicBezTo>
                <a:cubicBezTo>
                  <a:pt x="1026" y="2001"/>
                  <a:pt x="1030" y="2001"/>
                  <a:pt x="1034" y="2001"/>
                </a:cubicBezTo>
                <a:cubicBezTo>
                  <a:pt x="1036" y="2001"/>
                  <a:pt x="1038" y="2002"/>
                  <a:pt x="1040" y="2002"/>
                </a:cubicBezTo>
                <a:cubicBezTo>
                  <a:pt x="1040" y="2002"/>
                  <a:pt x="1040" y="2002"/>
                  <a:pt x="1041" y="2002"/>
                </a:cubicBezTo>
                <a:cubicBezTo>
                  <a:pt x="1042" y="2002"/>
                  <a:pt x="1044" y="2002"/>
                  <a:pt x="1045" y="2003"/>
                </a:cubicBezTo>
                <a:cubicBezTo>
                  <a:pt x="1045" y="2003"/>
                  <a:pt x="1046" y="2003"/>
                  <a:pt x="1046" y="2003"/>
                </a:cubicBezTo>
                <a:cubicBezTo>
                  <a:pt x="1046" y="2003"/>
                  <a:pt x="1046" y="2003"/>
                  <a:pt x="1046" y="2003"/>
                </a:cubicBezTo>
                <a:cubicBezTo>
                  <a:pt x="1048" y="2003"/>
                  <a:pt x="1049" y="2004"/>
                  <a:pt x="1050" y="2004"/>
                </a:cubicBezTo>
                <a:cubicBezTo>
                  <a:pt x="1050" y="2004"/>
                  <a:pt x="1051" y="2005"/>
                  <a:pt x="1051" y="2005"/>
                </a:cubicBezTo>
                <a:cubicBezTo>
                  <a:pt x="1052" y="2005"/>
                  <a:pt x="1053" y="2006"/>
                  <a:pt x="1054" y="2006"/>
                </a:cubicBezTo>
                <a:cubicBezTo>
                  <a:pt x="1055" y="2006"/>
                  <a:pt x="1055" y="2007"/>
                  <a:pt x="1055" y="2007"/>
                </a:cubicBezTo>
                <a:cubicBezTo>
                  <a:pt x="1055" y="2007"/>
                  <a:pt x="1055" y="2007"/>
                  <a:pt x="1056" y="2007"/>
                </a:cubicBezTo>
                <a:cubicBezTo>
                  <a:pt x="1056" y="2008"/>
                  <a:pt x="1057" y="2008"/>
                  <a:pt x="1058" y="2009"/>
                </a:cubicBezTo>
                <a:cubicBezTo>
                  <a:pt x="1059" y="2010"/>
                  <a:pt x="1061" y="2011"/>
                  <a:pt x="1061" y="2013"/>
                </a:cubicBezTo>
                <a:cubicBezTo>
                  <a:pt x="1063" y="2015"/>
                  <a:pt x="1064" y="2017"/>
                  <a:pt x="1064" y="2020"/>
                </a:cubicBezTo>
                <a:cubicBezTo>
                  <a:pt x="1064" y="2022"/>
                  <a:pt x="1064" y="2022"/>
                  <a:pt x="1064" y="2022"/>
                </a:cubicBezTo>
                <a:cubicBezTo>
                  <a:pt x="1064" y="2022"/>
                  <a:pt x="1064" y="2022"/>
                  <a:pt x="1064" y="2022"/>
                </a:cubicBezTo>
                <a:cubicBezTo>
                  <a:pt x="1064" y="2031"/>
                  <a:pt x="1064" y="2040"/>
                  <a:pt x="1064" y="2049"/>
                </a:cubicBezTo>
                <a:cubicBezTo>
                  <a:pt x="1064" y="2051"/>
                  <a:pt x="1064" y="2054"/>
                  <a:pt x="1064" y="2056"/>
                </a:cubicBezTo>
                <a:close/>
                <a:moveTo>
                  <a:pt x="1114" y="1878"/>
                </a:moveTo>
                <a:cubicBezTo>
                  <a:pt x="1114" y="1878"/>
                  <a:pt x="1114" y="1877"/>
                  <a:pt x="1113" y="1877"/>
                </a:cubicBezTo>
                <a:cubicBezTo>
                  <a:pt x="1113" y="1877"/>
                  <a:pt x="1113" y="1877"/>
                  <a:pt x="1113" y="1877"/>
                </a:cubicBezTo>
                <a:cubicBezTo>
                  <a:pt x="1112" y="1875"/>
                  <a:pt x="1111" y="1873"/>
                  <a:pt x="1111" y="1871"/>
                </a:cubicBezTo>
                <a:cubicBezTo>
                  <a:pt x="1111" y="1870"/>
                  <a:pt x="1111" y="1870"/>
                  <a:pt x="1111" y="1870"/>
                </a:cubicBezTo>
                <a:cubicBezTo>
                  <a:pt x="1110" y="1868"/>
                  <a:pt x="1110" y="1867"/>
                  <a:pt x="1110" y="1866"/>
                </a:cubicBezTo>
                <a:cubicBezTo>
                  <a:pt x="1110" y="1866"/>
                  <a:pt x="1110" y="1866"/>
                  <a:pt x="1110" y="1866"/>
                </a:cubicBezTo>
                <a:cubicBezTo>
                  <a:pt x="1110" y="1861"/>
                  <a:pt x="1109" y="1855"/>
                  <a:pt x="1109" y="1849"/>
                </a:cubicBezTo>
                <a:cubicBezTo>
                  <a:pt x="1109" y="1848"/>
                  <a:pt x="1109" y="1848"/>
                  <a:pt x="1109" y="1848"/>
                </a:cubicBezTo>
                <a:cubicBezTo>
                  <a:pt x="1109" y="1846"/>
                  <a:pt x="1109" y="1844"/>
                  <a:pt x="1110" y="1843"/>
                </a:cubicBezTo>
                <a:cubicBezTo>
                  <a:pt x="1112" y="1841"/>
                  <a:pt x="1113" y="1840"/>
                  <a:pt x="1115" y="1839"/>
                </a:cubicBezTo>
                <a:cubicBezTo>
                  <a:pt x="1118" y="1838"/>
                  <a:pt x="1120" y="1837"/>
                  <a:pt x="1123" y="1836"/>
                </a:cubicBezTo>
                <a:cubicBezTo>
                  <a:pt x="1123" y="1836"/>
                  <a:pt x="1123" y="1836"/>
                  <a:pt x="1123" y="1836"/>
                </a:cubicBezTo>
                <a:cubicBezTo>
                  <a:pt x="1123" y="1836"/>
                  <a:pt x="1123" y="1836"/>
                  <a:pt x="1123" y="1836"/>
                </a:cubicBezTo>
                <a:cubicBezTo>
                  <a:pt x="1124" y="1836"/>
                  <a:pt x="1125" y="1836"/>
                  <a:pt x="1126" y="1836"/>
                </a:cubicBezTo>
                <a:cubicBezTo>
                  <a:pt x="1127" y="1836"/>
                  <a:pt x="1127" y="1836"/>
                  <a:pt x="1128" y="1836"/>
                </a:cubicBezTo>
                <a:cubicBezTo>
                  <a:pt x="1133" y="1835"/>
                  <a:pt x="1138" y="1835"/>
                  <a:pt x="1143" y="1835"/>
                </a:cubicBezTo>
                <a:cubicBezTo>
                  <a:pt x="1176" y="1835"/>
                  <a:pt x="1176" y="1835"/>
                  <a:pt x="1176" y="1835"/>
                </a:cubicBezTo>
                <a:cubicBezTo>
                  <a:pt x="1178" y="1835"/>
                  <a:pt x="1180" y="1835"/>
                  <a:pt x="1182" y="1836"/>
                </a:cubicBezTo>
                <a:cubicBezTo>
                  <a:pt x="1191" y="1837"/>
                  <a:pt x="1201" y="1839"/>
                  <a:pt x="1203" y="1848"/>
                </a:cubicBezTo>
                <a:cubicBezTo>
                  <a:pt x="1205" y="1855"/>
                  <a:pt x="1206" y="1863"/>
                  <a:pt x="1207" y="1870"/>
                </a:cubicBezTo>
                <a:cubicBezTo>
                  <a:pt x="1207" y="1871"/>
                  <a:pt x="1207" y="1871"/>
                  <a:pt x="1207" y="1871"/>
                </a:cubicBezTo>
                <a:cubicBezTo>
                  <a:pt x="1208" y="1873"/>
                  <a:pt x="1207" y="1874"/>
                  <a:pt x="1207" y="1876"/>
                </a:cubicBezTo>
                <a:cubicBezTo>
                  <a:pt x="1207" y="1876"/>
                  <a:pt x="1207" y="1876"/>
                  <a:pt x="1206" y="1876"/>
                </a:cubicBezTo>
                <a:cubicBezTo>
                  <a:pt x="1206" y="1876"/>
                  <a:pt x="1206" y="1876"/>
                  <a:pt x="1206" y="1876"/>
                </a:cubicBezTo>
                <a:cubicBezTo>
                  <a:pt x="1206" y="1877"/>
                  <a:pt x="1206" y="1877"/>
                  <a:pt x="1206" y="1877"/>
                </a:cubicBezTo>
                <a:cubicBezTo>
                  <a:pt x="1204" y="1880"/>
                  <a:pt x="1200" y="1882"/>
                  <a:pt x="1195" y="1883"/>
                </a:cubicBezTo>
                <a:cubicBezTo>
                  <a:pt x="1195" y="1883"/>
                  <a:pt x="1195" y="1884"/>
                  <a:pt x="1194" y="1884"/>
                </a:cubicBezTo>
                <a:cubicBezTo>
                  <a:pt x="1194" y="1884"/>
                  <a:pt x="1193" y="1884"/>
                  <a:pt x="1193" y="1884"/>
                </a:cubicBezTo>
                <a:cubicBezTo>
                  <a:pt x="1192" y="1884"/>
                  <a:pt x="1192" y="1884"/>
                  <a:pt x="1192" y="1884"/>
                </a:cubicBezTo>
                <a:cubicBezTo>
                  <a:pt x="1191" y="1884"/>
                  <a:pt x="1190" y="1884"/>
                  <a:pt x="1189" y="1885"/>
                </a:cubicBezTo>
                <a:cubicBezTo>
                  <a:pt x="1178" y="1886"/>
                  <a:pt x="1164" y="1885"/>
                  <a:pt x="1158" y="1885"/>
                </a:cubicBezTo>
                <a:cubicBezTo>
                  <a:pt x="1137" y="1885"/>
                  <a:pt x="1137" y="1885"/>
                  <a:pt x="1137" y="1885"/>
                </a:cubicBezTo>
                <a:cubicBezTo>
                  <a:pt x="1135" y="1885"/>
                  <a:pt x="1134" y="1885"/>
                  <a:pt x="1132" y="1885"/>
                </a:cubicBezTo>
                <a:cubicBezTo>
                  <a:pt x="1131" y="1884"/>
                  <a:pt x="1130" y="1884"/>
                  <a:pt x="1128" y="1884"/>
                </a:cubicBezTo>
                <a:cubicBezTo>
                  <a:pt x="1128" y="1884"/>
                  <a:pt x="1128" y="1884"/>
                  <a:pt x="1127" y="1884"/>
                </a:cubicBezTo>
                <a:cubicBezTo>
                  <a:pt x="1127" y="1884"/>
                  <a:pt x="1127" y="1884"/>
                  <a:pt x="1127" y="1884"/>
                </a:cubicBezTo>
                <a:cubicBezTo>
                  <a:pt x="1126" y="1883"/>
                  <a:pt x="1125" y="1883"/>
                  <a:pt x="1123" y="1883"/>
                </a:cubicBezTo>
                <a:cubicBezTo>
                  <a:pt x="1123" y="1883"/>
                  <a:pt x="1122" y="1882"/>
                  <a:pt x="1122" y="1882"/>
                </a:cubicBezTo>
                <a:cubicBezTo>
                  <a:pt x="1121" y="1882"/>
                  <a:pt x="1120" y="1881"/>
                  <a:pt x="1119" y="1881"/>
                </a:cubicBezTo>
                <a:cubicBezTo>
                  <a:pt x="1117" y="1880"/>
                  <a:pt x="1116" y="1879"/>
                  <a:pt x="1115" y="1878"/>
                </a:cubicBezTo>
                <a:cubicBezTo>
                  <a:pt x="1115" y="1878"/>
                  <a:pt x="1114" y="1878"/>
                  <a:pt x="1114" y="1878"/>
                </a:cubicBezTo>
                <a:close/>
                <a:moveTo>
                  <a:pt x="1120" y="1961"/>
                </a:moveTo>
                <a:cubicBezTo>
                  <a:pt x="1118" y="1959"/>
                  <a:pt x="1117" y="1957"/>
                  <a:pt x="1117" y="1955"/>
                </a:cubicBezTo>
                <a:cubicBezTo>
                  <a:pt x="1117" y="1952"/>
                  <a:pt x="1117" y="1952"/>
                  <a:pt x="1117" y="1952"/>
                </a:cubicBezTo>
                <a:cubicBezTo>
                  <a:pt x="1117" y="1952"/>
                  <a:pt x="1117" y="1952"/>
                  <a:pt x="1117" y="1952"/>
                </a:cubicBezTo>
                <a:cubicBezTo>
                  <a:pt x="1116" y="1943"/>
                  <a:pt x="1116" y="1935"/>
                  <a:pt x="1115" y="1926"/>
                </a:cubicBezTo>
                <a:cubicBezTo>
                  <a:pt x="1115" y="1926"/>
                  <a:pt x="1115" y="1926"/>
                  <a:pt x="1115" y="1926"/>
                </a:cubicBezTo>
                <a:cubicBezTo>
                  <a:pt x="1115" y="1926"/>
                  <a:pt x="1115" y="1926"/>
                  <a:pt x="1115" y="1926"/>
                </a:cubicBezTo>
                <a:cubicBezTo>
                  <a:pt x="1115" y="1925"/>
                  <a:pt x="1115" y="1925"/>
                  <a:pt x="1115" y="1924"/>
                </a:cubicBezTo>
                <a:cubicBezTo>
                  <a:pt x="1117" y="1906"/>
                  <a:pt x="1155" y="1911"/>
                  <a:pt x="1167" y="1911"/>
                </a:cubicBezTo>
                <a:cubicBezTo>
                  <a:pt x="1181" y="1911"/>
                  <a:pt x="1208" y="1907"/>
                  <a:pt x="1216" y="1921"/>
                </a:cubicBezTo>
                <a:cubicBezTo>
                  <a:pt x="1217" y="1923"/>
                  <a:pt x="1218" y="1924"/>
                  <a:pt x="1218" y="1925"/>
                </a:cubicBezTo>
                <a:cubicBezTo>
                  <a:pt x="1219" y="1927"/>
                  <a:pt x="1219" y="1927"/>
                  <a:pt x="1219" y="1927"/>
                </a:cubicBezTo>
                <a:cubicBezTo>
                  <a:pt x="1219" y="1927"/>
                  <a:pt x="1219" y="1927"/>
                  <a:pt x="1219" y="1927"/>
                </a:cubicBezTo>
                <a:cubicBezTo>
                  <a:pt x="1219" y="1931"/>
                  <a:pt x="1220" y="1936"/>
                  <a:pt x="1221" y="1940"/>
                </a:cubicBezTo>
                <a:cubicBezTo>
                  <a:pt x="1224" y="1955"/>
                  <a:pt x="1224" y="1955"/>
                  <a:pt x="1224" y="1955"/>
                </a:cubicBezTo>
                <a:cubicBezTo>
                  <a:pt x="1225" y="1957"/>
                  <a:pt x="1224" y="1959"/>
                  <a:pt x="1223" y="1961"/>
                </a:cubicBezTo>
                <a:cubicBezTo>
                  <a:pt x="1223" y="1962"/>
                  <a:pt x="1222" y="1963"/>
                  <a:pt x="1220" y="1964"/>
                </a:cubicBezTo>
                <a:cubicBezTo>
                  <a:pt x="1220" y="1965"/>
                  <a:pt x="1219" y="1965"/>
                  <a:pt x="1219" y="1966"/>
                </a:cubicBezTo>
                <a:cubicBezTo>
                  <a:pt x="1219" y="1966"/>
                  <a:pt x="1218" y="1966"/>
                  <a:pt x="1218" y="1966"/>
                </a:cubicBezTo>
                <a:cubicBezTo>
                  <a:pt x="1218" y="1966"/>
                  <a:pt x="1218" y="1966"/>
                  <a:pt x="1218" y="1967"/>
                </a:cubicBezTo>
                <a:cubicBezTo>
                  <a:pt x="1217" y="1967"/>
                  <a:pt x="1216" y="1967"/>
                  <a:pt x="1215" y="1968"/>
                </a:cubicBezTo>
                <a:cubicBezTo>
                  <a:pt x="1215" y="1968"/>
                  <a:pt x="1214" y="1968"/>
                  <a:pt x="1213" y="1969"/>
                </a:cubicBezTo>
                <a:cubicBezTo>
                  <a:pt x="1213" y="1969"/>
                  <a:pt x="1212" y="1969"/>
                  <a:pt x="1212" y="1969"/>
                </a:cubicBezTo>
                <a:cubicBezTo>
                  <a:pt x="1211" y="1969"/>
                  <a:pt x="1211" y="1970"/>
                  <a:pt x="1210" y="1970"/>
                </a:cubicBezTo>
                <a:cubicBezTo>
                  <a:pt x="1209" y="1970"/>
                  <a:pt x="1209" y="1970"/>
                  <a:pt x="1208" y="1970"/>
                </a:cubicBezTo>
                <a:cubicBezTo>
                  <a:pt x="1208" y="1970"/>
                  <a:pt x="1207" y="1970"/>
                  <a:pt x="1207" y="1970"/>
                </a:cubicBezTo>
                <a:cubicBezTo>
                  <a:pt x="1206" y="1971"/>
                  <a:pt x="1205" y="1971"/>
                  <a:pt x="1204" y="1971"/>
                </a:cubicBezTo>
                <a:cubicBezTo>
                  <a:pt x="1202" y="1971"/>
                  <a:pt x="1201" y="1971"/>
                  <a:pt x="1199" y="1971"/>
                </a:cubicBezTo>
                <a:cubicBezTo>
                  <a:pt x="1199" y="1971"/>
                  <a:pt x="1199" y="1971"/>
                  <a:pt x="1199" y="1971"/>
                </a:cubicBezTo>
                <a:cubicBezTo>
                  <a:pt x="1199" y="1971"/>
                  <a:pt x="1199" y="1971"/>
                  <a:pt x="1199" y="1971"/>
                </a:cubicBezTo>
                <a:cubicBezTo>
                  <a:pt x="1181" y="1971"/>
                  <a:pt x="1164" y="1971"/>
                  <a:pt x="1147" y="1971"/>
                </a:cubicBezTo>
                <a:cubicBezTo>
                  <a:pt x="1145" y="1971"/>
                  <a:pt x="1143" y="1971"/>
                  <a:pt x="1141" y="1971"/>
                </a:cubicBezTo>
                <a:cubicBezTo>
                  <a:pt x="1141" y="1971"/>
                  <a:pt x="1140" y="1971"/>
                  <a:pt x="1140" y="1971"/>
                </a:cubicBezTo>
                <a:cubicBezTo>
                  <a:pt x="1139" y="1971"/>
                  <a:pt x="1137" y="1970"/>
                  <a:pt x="1136" y="1970"/>
                </a:cubicBezTo>
                <a:cubicBezTo>
                  <a:pt x="1136" y="1970"/>
                  <a:pt x="1136" y="1970"/>
                  <a:pt x="1136" y="1970"/>
                </a:cubicBezTo>
                <a:cubicBezTo>
                  <a:pt x="1135" y="1970"/>
                  <a:pt x="1135" y="1970"/>
                  <a:pt x="1135" y="1970"/>
                </a:cubicBezTo>
                <a:cubicBezTo>
                  <a:pt x="1134" y="1969"/>
                  <a:pt x="1132" y="1969"/>
                  <a:pt x="1131" y="1969"/>
                </a:cubicBezTo>
                <a:cubicBezTo>
                  <a:pt x="1130" y="1968"/>
                  <a:pt x="1130" y="1968"/>
                  <a:pt x="1129" y="1968"/>
                </a:cubicBezTo>
                <a:cubicBezTo>
                  <a:pt x="1128" y="1967"/>
                  <a:pt x="1128" y="1967"/>
                  <a:pt x="1127" y="1967"/>
                </a:cubicBezTo>
                <a:cubicBezTo>
                  <a:pt x="1127" y="1967"/>
                  <a:pt x="1126" y="1967"/>
                  <a:pt x="1126" y="1966"/>
                </a:cubicBezTo>
                <a:cubicBezTo>
                  <a:pt x="1124" y="1965"/>
                  <a:pt x="1121" y="1963"/>
                  <a:pt x="1120" y="1961"/>
                </a:cubicBezTo>
                <a:close/>
                <a:moveTo>
                  <a:pt x="1244" y="2063"/>
                </a:moveTo>
                <a:cubicBezTo>
                  <a:pt x="1243" y="2066"/>
                  <a:pt x="1241" y="2068"/>
                  <a:pt x="1238" y="2070"/>
                </a:cubicBezTo>
                <a:cubicBezTo>
                  <a:pt x="1236" y="2072"/>
                  <a:pt x="1233" y="2074"/>
                  <a:pt x="1229" y="2075"/>
                </a:cubicBezTo>
                <a:cubicBezTo>
                  <a:pt x="1225" y="2076"/>
                  <a:pt x="1221" y="2076"/>
                  <a:pt x="1217" y="2076"/>
                </a:cubicBezTo>
                <a:cubicBezTo>
                  <a:pt x="1205" y="2076"/>
                  <a:pt x="1205" y="2076"/>
                  <a:pt x="1205" y="2076"/>
                </a:cubicBezTo>
                <a:cubicBezTo>
                  <a:pt x="1205" y="2076"/>
                  <a:pt x="1205" y="2076"/>
                  <a:pt x="1205" y="2076"/>
                </a:cubicBezTo>
                <a:cubicBezTo>
                  <a:pt x="1189" y="2076"/>
                  <a:pt x="1174" y="2076"/>
                  <a:pt x="1158" y="2077"/>
                </a:cubicBezTo>
                <a:cubicBezTo>
                  <a:pt x="1156" y="2077"/>
                  <a:pt x="1154" y="2076"/>
                  <a:pt x="1152" y="2076"/>
                </a:cubicBezTo>
                <a:cubicBezTo>
                  <a:pt x="1152" y="2076"/>
                  <a:pt x="1151" y="2076"/>
                  <a:pt x="1151" y="2076"/>
                </a:cubicBezTo>
                <a:cubicBezTo>
                  <a:pt x="1149" y="2076"/>
                  <a:pt x="1148" y="2075"/>
                  <a:pt x="1146" y="2075"/>
                </a:cubicBezTo>
                <a:cubicBezTo>
                  <a:pt x="1146" y="2075"/>
                  <a:pt x="1146" y="2075"/>
                  <a:pt x="1146" y="2075"/>
                </a:cubicBezTo>
                <a:cubicBezTo>
                  <a:pt x="1145" y="2075"/>
                  <a:pt x="1145" y="2075"/>
                  <a:pt x="1145" y="2075"/>
                </a:cubicBezTo>
                <a:cubicBezTo>
                  <a:pt x="1138" y="2073"/>
                  <a:pt x="1132" y="2069"/>
                  <a:pt x="1128" y="2064"/>
                </a:cubicBezTo>
                <a:cubicBezTo>
                  <a:pt x="1128" y="2064"/>
                  <a:pt x="1128" y="2064"/>
                  <a:pt x="1128" y="2064"/>
                </a:cubicBezTo>
                <a:cubicBezTo>
                  <a:pt x="1128" y="2064"/>
                  <a:pt x="1128" y="2064"/>
                  <a:pt x="1128" y="2064"/>
                </a:cubicBezTo>
                <a:cubicBezTo>
                  <a:pt x="1127" y="2063"/>
                  <a:pt x="1126" y="2062"/>
                  <a:pt x="1126" y="2060"/>
                </a:cubicBezTo>
                <a:cubicBezTo>
                  <a:pt x="1126" y="2060"/>
                  <a:pt x="1126" y="2059"/>
                  <a:pt x="1125" y="2059"/>
                </a:cubicBezTo>
                <a:cubicBezTo>
                  <a:pt x="1125" y="2058"/>
                  <a:pt x="1125" y="2057"/>
                  <a:pt x="1125" y="2057"/>
                </a:cubicBezTo>
                <a:cubicBezTo>
                  <a:pt x="1125" y="2056"/>
                  <a:pt x="1125" y="2056"/>
                  <a:pt x="1125" y="2056"/>
                </a:cubicBezTo>
                <a:cubicBezTo>
                  <a:pt x="1125" y="2055"/>
                  <a:pt x="1125" y="2055"/>
                  <a:pt x="1125" y="2055"/>
                </a:cubicBezTo>
                <a:cubicBezTo>
                  <a:pt x="1125" y="2055"/>
                  <a:pt x="1125" y="2055"/>
                  <a:pt x="1125" y="2055"/>
                </a:cubicBezTo>
                <a:cubicBezTo>
                  <a:pt x="1124" y="2046"/>
                  <a:pt x="1123" y="2037"/>
                  <a:pt x="1123" y="2029"/>
                </a:cubicBezTo>
                <a:cubicBezTo>
                  <a:pt x="1123" y="2027"/>
                  <a:pt x="1122" y="2026"/>
                  <a:pt x="1122" y="2024"/>
                </a:cubicBezTo>
                <a:cubicBezTo>
                  <a:pt x="1122" y="2020"/>
                  <a:pt x="1122" y="2020"/>
                  <a:pt x="1122" y="2020"/>
                </a:cubicBezTo>
                <a:cubicBezTo>
                  <a:pt x="1122" y="2019"/>
                  <a:pt x="1122" y="2019"/>
                  <a:pt x="1122" y="2019"/>
                </a:cubicBezTo>
                <a:cubicBezTo>
                  <a:pt x="1122" y="2018"/>
                  <a:pt x="1122" y="2017"/>
                  <a:pt x="1122" y="2016"/>
                </a:cubicBezTo>
                <a:cubicBezTo>
                  <a:pt x="1122" y="2016"/>
                  <a:pt x="1123" y="2016"/>
                  <a:pt x="1123" y="2015"/>
                </a:cubicBezTo>
                <a:cubicBezTo>
                  <a:pt x="1123" y="2014"/>
                  <a:pt x="1123" y="2014"/>
                  <a:pt x="1123" y="2013"/>
                </a:cubicBezTo>
                <a:cubicBezTo>
                  <a:pt x="1124" y="2013"/>
                  <a:pt x="1124" y="2013"/>
                  <a:pt x="1124" y="2012"/>
                </a:cubicBezTo>
                <a:cubicBezTo>
                  <a:pt x="1124" y="2012"/>
                  <a:pt x="1124" y="2012"/>
                  <a:pt x="1124" y="2012"/>
                </a:cubicBezTo>
                <a:cubicBezTo>
                  <a:pt x="1125" y="2011"/>
                  <a:pt x="1125" y="2010"/>
                  <a:pt x="1126" y="2010"/>
                </a:cubicBezTo>
                <a:cubicBezTo>
                  <a:pt x="1126" y="2009"/>
                  <a:pt x="1127" y="2009"/>
                  <a:pt x="1127" y="2009"/>
                </a:cubicBezTo>
                <a:cubicBezTo>
                  <a:pt x="1128" y="2008"/>
                  <a:pt x="1128" y="2008"/>
                  <a:pt x="1129" y="2007"/>
                </a:cubicBezTo>
                <a:cubicBezTo>
                  <a:pt x="1129" y="2007"/>
                  <a:pt x="1129" y="2007"/>
                  <a:pt x="1130" y="2006"/>
                </a:cubicBezTo>
                <a:cubicBezTo>
                  <a:pt x="1130" y="2006"/>
                  <a:pt x="1130" y="2006"/>
                  <a:pt x="1130" y="2006"/>
                </a:cubicBezTo>
                <a:cubicBezTo>
                  <a:pt x="1131" y="2006"/>
                  <a:pt x="1132" y="2005"/>
                  <a:pt x="1133" y="2004"/>
                </a:cubicBezTo>
                <a:cubicBezTo>
                  <a:pt x="1134" y="2004"/>
                  <a:pt x="1134" y="2004"/>
                  <a:pt x="1134" y="2004"/>
                </a:cubicBezTo>
                <a:cubicBezTo>
                  <a:pt x="1134" y="2004"/>
                  <a:pt x="1135" y="2004"/>
                  <a:pt x="1135" y="2004"/>
                </a:cubicBezTo>
                <a:cubicBezTo>
                  <a:pt x="1135" y="2004"/>
                  <a:pt x="1135" y="2004"/>
                  <a:pt x="1136" y="2004"/>
                </a:cubicBezTo>
                <a:cubicBezTo>
                  <a:pt x="1137" y="2003"/>
                  <a:pt x="1138" y="2003"/>
                  <a:pt x="1139" y="2003"/>
                </a:cubicBezTo>
                <a:cubicBezTo>
                  <a:pt x="1139" y="2002"/>
                  <a:pt x="1140" y="2002"/>
                  <a:pt x="1140" y="2002"/>
                </a:cubicBezTo>
                <a:cubicBezTo>
                  <a:pt x="1141" y="2002"/>
                  <a:pt x="1141" y="2002"/>
                  <a:pt x="1142" y="2002"/>
                </a:cubicBezTo>
                <a:cubicBezTo>
                  <a:pt x="1143" y="2002"/>
                  <a:pt x="1145" y="2001"/>
                  <a:pt x="1147" y="2001"/>
                </a:cubicBezTo>
                <a:cubicBezTo>
                  <a:pt x="1147" y="2001"/>
                  <a:pt x="1148" y="2001"/>
                  <a:pt x="1148" y="2001"/>
                </a:cubicBezTo>
                <a:cubicBezTo>
                  <a:pt x="1149" y="2001"/>
                  <a:pt x="1149" y="2001"/>
                  <a:pt x="1150" y="2001"/>
                </a:cubicBezTo>
                <a:cubicBezTo>
                  <a:pt x="1153" y="2001"/>
                  <a:pt x="1153" y="2001"/>
                  <a:pt x="1153" y="2001"/>
                </a:cubicBezTo>
                <a:cubicBezTo>
                  <a:pt x="1155" y="2001"/>
                  <a:pt x="1158" y="2001"/>
                  <a:pt x="1160" y="2001"/>
                </a:cubicBezTo>
                <a:cubicBezTo>
                  <a:pt x="1163" y="2001"/>
                  <a:pt x="1165" y="2001"/>
                  <a:pt x="1168" y="2001"/>
                </a:cubicBezTo>
                <a:cubicBezTo>
                  <a:pt x="1191" y="2001"/>
                  <a:pt x="1191" y="2001"/>
                  <a:pt x="1191" y="2001"/>
                </a:cubicBezTo>
                <a:cubicBezTo>
                  <a:pt x="1197" y="2001"/>
                  <a:pt x="1203" y="2001"/>
                  <a:pt x="1209" y="2001"/>
                </a:cubicBezTo>
                <a:cubicBezTo>
                  <a:pt x="1210" y="2001"/>
                  <a:pt x="1211" y="2001"/>
                  <a:pt x="1212" y="2002"/>
                </a:cubicBezTo>
                <a:cubicBezTo>
                  <a:pt x="1212" y="2002"/>
                  <a:pt x="1213" y="2002"/>
                  <a:pt x="1214" y="2002"/>
                </a:cubicBezTo>
                <a:cubicBezTo>
                  <a:pt x="1214" y="2002"/>
                  <a:pt x="1214" y="2002"/>
                  <a:pt x="1215" y="2002"/>
                </a:cubicBezTo>
                <a:cubicBezTo>
                  <a:pt x="1215" y="2002"/>
                  <a:pt x="1216" y="2002"/>
                  <a:pt x="1216" y="2002"/>
                </a:cubicBezTo>
                <a:cubicBezTo>
                  <a:pt x="1216" y="2002"/>
                  <a:pt x="1216" y="2003"/>
                  <a:pt x="1217" y="2003"/>
                </a:cubicBezTo>
                <a:cubicBezTo>
                  <a:pt x="1218" y="2003"/>
                  <a:pt x="1219" y="2003"/>
                  <a:pt x="1220" y="2004"/>
                </a:cubicBezTo>
                <a:cubicBezTo>
                  <a:pt x="1221" y="2004"/>
                  <a:pt x="1221" y="2004"/>
                  <a:pt x="1222" y="2004"/>
                </a:cubicBezTo>
                <a:cubicBezTo>
                  <a:pt x="1222" y="2005"/>
                  <a:pt x="1223" y="2005"/>
                  <a:pt x="1223" y="2005"/>
                </a:cubicBezTo>
                <a:cubicBezTo>
                  <a:pt x="1224" y="2005"/>
                  <a:pt x="1225" y="2006"/>
                  <a:pt x="1226" y="2006"/>
                </a:cubicBezTo>
                <a:cubicBezTo>
                  <a:pt x="1229" y="2008"/>
                  <a:pt x="1231" y="2010"/>
                  <a:pt x="1233" y="2012"/>
                </a:cubicBezTo>
                <a:cubicBezTo>
                  <a:pt x="1235" y="2014"/>
                  <a:pt x="1237" y="2017"/>
                  <a:pt x="1237" y="2019"/>
                </a:cubicBezTo>
                <a:cubicBezTo>
                  <a:pt x="1240" y="2034"/>
                  <a:pt x="1240" y="2034"/>
                  <a:pt x="1240" y="2034"/>
                </a:cubicBezTo>
                <a:cubicBezTo>
                  <a:pt x="1241" y="2040"/>
                  <a:pt x="1243" y="2046"/>
                  <a:pt x="1244" y="2052"/>
                </a:cubicBezTo>
                <a:cubicBezTo>
                  <a:pt x="1244" y="2052"/>
                  <a:pt x="1244" y="2052"/>
                  <a:pt x="1244" y="2052"/>
                </a:cubicBezTo>
                <a:cubicBezTo>
                  <a:pt x="1244" y="2055"/>
                  <a:pt x="1244" y="2055"/>
                  <a:pt x="1244" y="2055"/>
                </a:cubicBezTo>
                <a:cubicBezTo>
                  <a:pt x="1245" y="2058"/>
                  <a:pt x="1245" y="2061"/>
                  <a:pt x="1244" y="2063"/>
                </a:cubicBezTo>
                <a:close/>
                <a:moveTo>
                  <a:pt x="1349" y="1880"/>
                </a:moveTo>
                <a:cubicBezTo>
                  <a:pt x="1346" y="1879"/>
                  <a:pt x="1344" y="1878"/>
                  <a:pt x="1342" y="1876"/>
                </a:cubicBezTo>
                <a:cubicBezTo>
                  <a:pt x="1340" y="1875"/>
                  <a:pt x="1338" y="1873"/>
                  <a:pt x="1338" y="1871"/>
                </a:cubicBezTo>
                <a:cubicBezTo>
                  <a:pt x="1337" y="1868"/>
                  <a:pt x="1337" y="1868"/>
                  <a:pt x="1337" y="1868"/>
                </a:cubicBezTo>
                <a:cubicBezTo>
                  <a:pt x="1335" y="1863"/>
                  <a:pt x="1333" y="1859"/>
                  <a:pt x="1332" y="1854"/>
                </a:cubicBezTo>
                <a:cubicBezTo>
                  <a:pt x="1331" y="1852"/>
                  <a:pt x="1329" y="1848"/>
                  <a:pt x="1329" y="1845"/>
                </a:cubicBezTo>
                <a:cubicBezTo>
                  <a:pt x="1329" y="1845"/>
                  <a:pt x="1329" y="1845"/>
                  <a:pt x="1329" y="1844"/>
                </a:cubicBezTo>
                <a:cubicBezTo>
                  <a:pt x="1329" y="1844"/>
                  <a:pt x="1329" y="1844"/>
                  <a:pt x="1329" y="1844"/>
                </a:cubicBezTo>
                <a:cubicBezTo>
                  <a:pt x="1329" y="1844"/>
                  <a:pt x="1329" y="1843"/>
                  <a:pt x="1329" y="1843"/>
                </a:cubicBezTo>
                <a:cubicBezTo>
                  <a:pt x="1329" y="1843"/>
                  <a:pt x="1329" y="1843"/>
                  <a:pt x="1329" y="1842"/>
                </a:cubicBezTo>
                <a:cubicBezTo>
                  <a:pt x="1329" y="1842"/>
                  <a:pt x="1329" y="1842"/>
                  <a:pt x="1329" y="1842"/>
                </a:cubicBezTo>
                <a:cubicBezTo>
                  <a:pt x="1333" y="1834"/>
                  <a:pt x="1348" y="1835"/>
                  <a:pt x="1355" y="1835"/>
                </a:cubicBezTo>
                <a:cubicBezTo>
                  <a:pt x="1392" y="1835"/>
                  <a:pt x="1392" y="1835"/>
                  <a:pt x="1392" y="1835"/>
                </a:cubicBezTo>
                <a:cubicBezTo>
                  <a:pt x="1396" y="1835"/>
                  <a:pt x="1399" y="1835"/>
                  <a:pt x="1402" y="1836"/>
                </a:cubicBezTo>
                <a:cubicBezTo>
                  <a:pt x="1403" y="1836"/>
                  <a:pt x="1404" y="1836"/>
                  <a:pt x="1405" y="1836"/>
                </a:cubicBezTo>
                <a:cubicBezTo>
                  <a:pt x="1405" y="1836"/>
                  <a:pt x="1405" y="1837"/>
                  <a:pt x="1406" y="1837"/>
                </a:cubicBezTo>
                <a:cubicBezTo>
                  <a:pt x="1406" y="1837"/>
                  <a:pt x="1407" y="1837"/>
                  <a:pt x="1408" y="1837"/>
                </a:cubicBezTo>
                <a:cubicBezTo>
                  <a:pt x="1409" y="1837"/>
                  <a:pt x="1410" y="1838"/>
                  <a:pt x="1411" y="1838"/>
                </a:cubicBezTo>
                <a:cubicBezTo>
                  <a:pt x="1411" y="1838"/>
                  <a:pt x="1411" y="1838"/>
                  <a:pt x="1411" y="1838"/>
                </a:cubicBezTo>
                <a:cubicBezTo>
                  <a:pt x="1411" y="1838"/>
                  <a:pt x="1411" y="1838"/>
                  <a:pt x="1411" y="1838"/>
                </a:cubicBezTo>
                <a:cubicBezTo>
                  <a:pt x="1412" y="1839"/>
                  <a:pt x="1413" y="1839"/>
                  <a:pt x="1414" y="1840"/>
                </a:cubicBezTo>
                <a:cubicBezTo>
                  <a:pt x="1415" y="1840"/>
                  <a:pt x="1415" y="1840"/>
                  <a:pt x="1416" y="1841"/>
                </a:cubicBezTo>
                <a:cubicBezTo>
                  <a:pt x="1416" y="1841"/>
                  <a:pt x="1416" y="1841"/>
                  <a:pt x="1417" y="1841"/>
                </a:cubicBezTo>
                <a:cubicBezTo>
                  <a:pt x="1417" y="1841"/>
                  <a:pt x="1417" y="1841"/>
                  <a:pt x="1417" y="1842"/>
                </a:cubicBezTo>
                <a:cubicBezTo>
                  <a:pt x="1418" y="1842"/>
                  <a:pt x="1418" y="1842"/>
                  <a:pt x="1418" y="1842"/>
                </a:cubicBezTo>
                <a:cubicBezTo>
                  <a:pt x="1420" y="1844"/>
                  <a:pt x="1422" y="1845"/>
                  <a:pt x="1423" y="1847"/>
                </a:cubicBezTo>
                <a:cubicBezTo>
                  <a:pt x="1423" y="1847"/>
                  <a:pt x="1423" y="1847"/>
                  <a:pt x="1423" y="1847"/>
                </a:cubicBezTo>
                <a:cubicBezTo>
                  <a:pt x="1426" y="1852"/>
                  <a:pt x="1428" y="1859"/>
                  <a:pt x="1431" y="1864"/>
                </a:cubicBezTo>
                <a:cubicBezTo>
                  <a:pt x="1431" y="1864"/>
                  <a:pt x="1431" y="1864"/>
                  <a:pt x="1431" y="1864"/>
                </a:cubicBezTo>
                <a:cubicBezTo>
                  <a:pt x="1432" y="1867"/>
                  <a:pt x="1434" y="1870"/>
                  <a:pt x="1435" y="1873"/>
                </a:cubicBezTo>
                <a:cubicBezTo>
                  <a:pt x="1435" y="1873"/>
                  <a:pt x="1435" y="1873"/>
                  <a:pt x="1435" y="1873"/>
                </a:cubicBezTo>
                <a:cubicBezTo>
                  <a:pt x="1435" y="1873"/>
                  <a:pt x="1435" y="1873"/>
                  <a:pt x="1435" y="1874"/>
                </a:cubicBezTo>
                <a:cubicBezTo>
                  <a:pt x="1436" y="1879"/>
                  <a:pt x="1431" y="1882"/>
                  <a:pt x="1425" y="1883"/>
                </a:cubicBezTo>
                <a:cubicBezTo>
                  <a:pt x="1425" y="1883"/>
                  <a:pt x="1425" y="1883"/>
                  <a:pt x="1425" y="1883"/>
                </a:cubicBezTo>
                <a:cubicBezTo>
                  <a:pt x="1425" y="1883"/>
                  <a:pt x="1424" y="1883"/>
                  <a:pt x="1424" y="1883"/>
                </a:cubicBezTo>
                <a:cubicBezTo>
                  <a:pt x="1423" y="1884"/>
                  <a:pt x="1422" y="1884"/>
                  <a:pt x="1421" y="1884"/>
                </a:cubicBezTo>
                <a:cubicBezTo>
                  <a:pt x="1421" y="1884"/>
                  <a:pt x="1420" y="1884"/>
                  <a:pt x="1420" y="1884"/>
                </a:cubicBezTo>
                <a:cubicBezTo>
                  <a:pt x="1419" y="1884"/>
                  <a:pt x="1418" y="1884"/>
                  <a:pt x="1417" y="1884"/>
                </a:cubicBezTo>
                <a:cubicBezTo>
                  <a:pt x="1417" y="1884"/>
                  <a:pt x="1416" y="1884"/>
                  <a:pt x="1416" y="1884"/>
                </a:cubicBezTo>
                <a:cubicBezTo>
                  <a:pt x="1416" y="1884"/>
                  <a:pt x="1416" y="1884"/>
                  <a:pt x="1415" y="1884"/>
                </a:cubicBezTo>
                <a:cubicBezTo>
                  <a:pt x="1414" y="1884"/>
                  <a:pt x="1414" y="1884"/>
                  <a:pt x="1414" y="1884"/>
                </a:cubicBezTo>
                <a:cubicBezTo>
                  <a:pt x="1408" y="1884"/>
                  <a:pt x="1403" y="1884"/>
                  <a:pt x="1397" y="1884"/>
                </a:cubicBezTo>
                <a:cubicBezTo>
                  <a:pt x="1387" y="1884"/>
                  <a:pt x="1378" y="1884"/>
                  <a:pt x="1368" y="1884"/>
                </a:cubicBezTo>
                <a:cubicBezTo>
                  <a:pt x="1362" y="1884"/>
                  <a:pt x="1355" y="1883"/>
                  <a:pt x="1349" y="1880"/>
                </a:cubicBezTo>
                <a:cubicBezTo>
                  <a:pt x="1349" y="1880"/>
                  <a:pt x="1349" y="1880"/>
                  <a:pt x="1349" y="1880"/>
                </a:cubicBezTo>
                <a:close/>
                <a:moveTo>
                  <a:pt x="1373" y="1961"/>
                </a:moveTo>
                <a:cubicBezTo>
                  <a:pt x="1371" y="1959"/>
                  <a:pt x="1369" y="1956"/>
                  <a:pt x="1369" y="1954"/>
                </a:cubicBezTo>
                <a:cubicBezTo>
                  <a:pt x="1363" y="1940"/>
                  <a:pt x="1363" y="1940"/>
                  <a:pt x="1363" y="1940"/>
                </a:cubicBezTo>
                <a:cubicBezTo>
                  <a:pt x="1362" y="1935"/>
                  <a:pt x="1360" y="1931"/>
                  <a:pt x="1359" y="1927"/>
                </a:cubicBezTo>
                <a:cubicBezTo>
                  <a:pt x="1359" y="1927"/>
                  <a:pt x="1359" y="1927"/>
                  <a:pt x="1359" y="1927"/>
                </a:cubicBezTo>
                <a:cubicBezTo>
                  <a:pt x="1358" y="1925"/>
                  <a:pt x="1358" y="1925"/>
                  <a:pt x="1358" y="1925"/>
                </a:cubicBezTo>
                <a:cubicBezTo>
                  <a:pt x="1357" y="1923"/>
                  <a:pt x="1357" y="1921"/>
                  <a:pt x="1358" y="1919"/>
                </a:cubicBezTo>
                <a:cubicBezTo>
                  <a:pt x="1358" y="1918"/>
                  <a:pt x="1359" y="1917"/>
                  <a:pt x="1360" y="1916"/>
                </a:cubicBezTo>
                <a:cubicBezTo>
                  <a:pt x="1360" y="1916"/>
                  <a:pt x="1361" y="1916"/>
                  <a:pt x="1361" y="1915"/>
                </a:cubicBezTo>
                <a:cubicBezTo>
                  <a:pt x="1361" y="1915"/>
                  <a:pt x="1361" y="1915"/>
                  <a:pt x="1362" y="1915"/>
                </a:cubicBezTo>
                <a:cubicBezTo>
                  <a:pt x="1364" y="1913"/>
                  <a:pt x="1366" y="1912"/>
                  <a:pt x="1369" y="1911"/>
                </a:cubicBezTo>
                <a:cubicBezTo>
                  <a:pt x="1371" y="1911"/>
                  <a:pt x="1374" y="1910"/>
                  <a:pt x="1376" y="1910"/>
                </a:cubicBezTo>
                <a:cubicBezTo>
                  <a:pt x="1386" y="1909"/>
                  <a:pt x="1397" y="1910"/>
                  <a:pt x="1402" y="1910"/>
                </a:cubicBezTo>
                <a:cubicBezTo>
                  <a:pt x="1420" y="1910"/>
                  <a:pt x="1451" y="1906"/>
                  <a:pt x="1461" y="1925"/>
                </a:cubicBezTo>
                <a:cubicBezTo>
                  <a:pt x="1461" y="1925"/>
                  <a:pt x="1461" y="1925"/>
                  <a:pt x="1461" y="1925"/>
                </a:cubicBezTo>
                <a:cubicBezTo>
                  <a:pt x="1461" y="1925"/>
                  <a:pt x="1461" y="1925"/>
                  <a:pt x="1461" y="1925"/>
                </a:cubicBezTo>
                <a:cubicBezTo>
                  <a:pt x="1461" y="1925"/>
                  <a:pt x="1461" y="1925"/>
                  <a:pt x="1461" y="1925"/>
                </a:cubicBezTo>
                <a:cubicBezTo>
                  <a:pt x="1465" y="1933"/>
                  <a:pt x="1469" y="1940"/>
                  <a:pt x="1473" y="1948"/>
                </a:cubicBezTo>
                <a:cubicBezTo>
                  <a:pt x="1474" y="1951"/>
                  <a:pt x="1476" y="1953"/>
                  <a:pt x="1476" y="1956"/>
                </a:cubicBezTo>
                <a:cubicBezTo>
                  <a:pt x="1476" y="1956"/>
                  <a:pt x="1476" y="1956"/>
                  <a:pt x="1476" y="1957"/>
                </a:cubicBezTo>
                <a:cubicBezTo>
                  <a:pt x="1477" y="1957"/>
                  <a:pt x="1477" y="1958"/>
                  <a:pt x="1477" y="1958"/>
                </a:cubicBezTo>
                <a:cubicBezTo>
                  <a:pt x="1477" y="1959"/>
                  <a:pt x="1477" y="1959"/>
                  <a:pt x="1477" y="1960"/>
                </a:cubicBezTo>
                <a:cubicBezTo>
                  <a:pt x="1477" y="1960"/>
                  <a:pt x="1477" y="1960"/>
                  <a:pt x="1477" y="1960"/>
                </a:cubicBezTo>
                <a:cubicBezTo>
                  <a:pt x="1477" y="1960"/>
                  <a:pt x="1476" y="1961"/>
                  <a:pt x="1476" y="1961"/>
                </a:cubicBezTo>
                <a:cubicBezTo>
                  <a:pt x="1476" y="1962"/>
                  <a:pt x="1476" y="1962"/>
                  <a:pt x="1475" y="1963"/>
                </a:cubicBezTo>
                <a:cubicBezTo>
                  <a:pt x="1475" y="1963"/>
                  <a:pt x="1475" y="1963"/>
                  <a:pt x="1475" y="1963"/>
                </a:cubicBezTo>
                <a:cubicBezTo>
                  <a:pt x="1475" y="1964"/>
                  <a:pt x="1474" y="1965"/>
                  <a:pt x="1474" y="1965"/>
                </a:cubicBezTo>
                <a:cubicBezTo>
                  <a:pt x="1473" y="1965"/>
                  <a:pt x="1473" y="1965"/>
                  <a:pt x="1473" y="1966"/>
                </a:cubicBezTo>
                <a:cubicBezTo>
                  <a:pt x="1473" y="1966"/>
                  <a:pt x="1473" y="1966"/>
                  <a:pt x="1472" y="1966"/>
                </a:cubicBezTo>
                <a:cubicBezTo>
                  <a:pt x="1472" y="1966"/>
                  <a:pt x="1472" y="1967"/>
                  <a:pt x="1471" y="1967"/>
                </a:cubicBezTo>
                <a:cubicBezTo>
                  <a:pt x="1470" y="1968"/>
                  <a:pt x="1468" y="1969"/>
                  <a:pt x="1466" y="1969"/>
                </a:cubicBezTo>
                <a:cubicBezTo>
                  <a:pt x="1465" y="1969"/>
                  <a:pt x="1465" y="1969"/>
                  <a:pt x="1464" y="1970"/>
                </a:cubicBezTo>
                <a:cubicBezTo>
                  <a:pt x="1463" y="1970"/>
                  <a:pt x="1462" y="1970"/>
                  <a:pt x="1462" y="1970"/>
                </a:cubicBezTo>
                <a:cubicBezTo>
                  <a:pt x="1461" y="1970"/>
                  <a:pt x="1461" y="1970"/>
                  <a:pt x="1461" y="1970"/>
                </a:cubicBezTo>
                <a:cubicBezTo>
                  <a:pt x="1460" y="1970"/>
                  <a:pt x="1460" y="1970"/>
                  <a:pt x="1460" y="1970"/>
                </a:cubicBezTo>
                <a:cubicBezTo>
                  <a:pt x="1441" y="1972"/>
                  <a:pt x="1422" y="1971"/>
                  <a:pt x="1403" y="1971"/>
                </a:cubicBezTo>
                <a:cubicBezTo>
                  <a:pt x="1401" y="1971"/>
                  <a:pt x="1399" y="1971"/>
                  <a:pt x="1397" y="1970"/>
                </a:cubicBezTo>
                <a:cubicBezTo>
                  <a:pt x="1397" y="1970"/>
                  <a:pt x="1397" y="1970"/>
                  <a:pt x="1397" y="1970"/>
                </a:cubicBezTo>
                <a:cubicBezTo>
                  <a:pt x="1390" y="1970"/>
                  <a:pt x="1383" y="1967"/>
                  <a:pt x="1377" y="1964"/>
                </a:cubicBezTo>
                <a:cubicBezTo>
                  <a:pt x="1376" y="1963"/>
                  <a:pt x="1374" y="1962"/>
                  <a:pt x="1373" y="1961"/>
                </a:cubicBezTo>
                <a:close/>
                <a:moveTo>
                  <a:pt x="1527" y="2063"/>
                </a:moveTo>
                <a:cubicBezTo>
                  <a:pt x="1527" y="2063"/>
                  <a:pt x="1527" y="2064"/>
                  <a:pt x="1527" y="2064"/>
                </a:cubicBezTo>
                <a:cubicBezTo>
                  <a:pt x="1527" y="2065"/>
                  <a:pt x="1526" y="2065"/>
                  <a:pt x="1526" y="2065"/>
                </a:cubicBezTo>
                <a:cubicBezTo>
                  <a:pt x="1526" y="2066"/>
                  <a:pt x="1526" y="2066"/>
                  <a:pt x="1525" y="2067"/>
                </a:cubicBezTo>
                <a:cubicBezTo>
                  <a:pt x="1525" y="2067"/>
                  <a:pt x="1525" y="2068"/>
                  <a:pt x="1525" y="2068"/>
                </a:cubicBezTo>
                <a:cubicBezTo>
                  <a:pt x="1525" y="2068"/>
                  <a:pt x="1524" y="2068"/>
                  <a:pt x="1524" y="2069"/>
                </a:cubicBezTo>
                <a:cubicBezTo>
                  <a:pt x="1524" y="2069"/>
                  <a:pt x="1524" y="2069"/>
                  <a:pt x="1524" y="2069"/>
                </a:cubicBezTo>
                <a:cubicBezTo>
                  <a:pt x="1524" y="2069"/>
                  <a:pt x="1523" y="2070"/>
                  <a:pt x="1523" y="2070"/>
                </a:cubicBezTo>
                <a:cubicBezTo>
                  <a:pt x="1520" y="2073"/>
                  <a:pt x="1515" y="2074"/>
                  <a:pt x="1511" y="2075"/>
                </a:cubicBezTo>
                <a:cubicBezTo>
                  <a:pt x="1510" y="2075"/>
                  <a:pt x="1510" y="2075"/>
                  <a:pt x="1510" y="2075"/>
                </a:cubicBezTo>
                <a:cubicBezTo>
                  <a:pt x="1508" y="2075"/>
                  <a:pt x="1506" y="2076"/>
                  <a:pt x="1504" y="2076"/>
                </a:cubicBezTo>
                <a:cubicBezTo>
                  <a:pt x="1504" y="2076"/>
                  <a:pt x="1504" y="2076"/>
                  <a:pt x="1504" y="2076"/>
                </a:cubicBezTo>
                <a:cubicBezTo>
                  <a:pt x="1503" y="2076"/>
                  <a:pt x="1503" y="2076"/>
                  <a:pt x="1503" y="2076"/>
                </a:cubicBezTo>
                <a:cubicBezTo>
                  <a:pt x="1501" y="2076"/>
                  <a:pt x="1499" y="2076"/>
                  <a:pt x="1497" y="2076"/>
                </a:cubicBezTo>
                <a:cubicBezTo>
                  <a:pt x="1446" y="2076"/>
                  <a:pt x="1446" y="2076"/>
                  <a:pt x="1446" y="2076"/>
                </a:cubicBezTo>
                <a:cubicBezTo>
                  <a:pt x="1444" y="2076"/>
                  <a:pt x="1441" y="2076"/>
                  <a:pt x="1439" y="2075"/>
                </a:cubicBezTo>
                <a:cubicBezTo>
                  <a:pt x="1439" y="2075"/>
                  <a:pt x="1438" y="2075"/>
                  <a:pt x="1438" y="2075"/>
                </a:cubicBezTo>
                <a:cubicBezTo>
                  <a:pt x="1427" y="2074"/>
                  <a:pt x="1414" y="2069"/>
                  <a:pt x="1408" y="2059"/>
                </a:cubicBezTo>
                <a:cubicBezTo>
                  <a:pt x="1407" y="2058"/>
                  <a:pt x="1407" y="2056"/>
                  <a:pt x="1406" y="2055"/>
                </a:cubicBezTo>
                <a:cubicBezTo>
                  <a:pt x="1406" y="2055"/>
                  <a:pt x="1406" y="2055"/>
                  <a:pt x="1406" y="2055"/>
                </a:cubicBezTo>
                <a:cubicBezTo>
                  <a:pt x="1406" y="2055"/>
                  <a:pt x="1406" y="2055"/>
                  <a:pt x="1406" y="2055"/>
                </a:cubicBezTo>
                <a:cubicBezTo>
                  <a:pt x="1403" y="2047"/>
                  <a:pt x="1400" y="2040"/>
                  <a:pt x="1398" y="2032"/>
                </a:cubicBezTo>
                <a:cubicBezTo>
                  <a:pt x="1396" y="2029"/>
                  <a:pt x="1394" y="2024"/>
                  <a:pt x="1393" y="2019"/>
                </a:cubicBezTo>
                <a:cubicBezTo>
                  <a:pt x="1393" y="2019"/>
                  <a:pt x="1393" y="2019"/>
                  <a:pt x="1393" y="2019"/>
                </a:cubicBezTo>
                <a:cubicBezTo>
                  <a:pt x="1393" y="2019"/>
                  <a:pt x="1393" y="2019"/>
                  <a:pt x="1393" y="2019"/>
                </a:cubicBezTo>
                <a:cubicBezTo>
                  <a:pt x="1392" y="2018"/>
                  <a:pt x="1392" y="2018"/>
                  <a:pt x="1392" y="2017"/>
                </a:cubicBezTo>
                <a:cubicBezTo>
                  <a:pt x="1392" y="2015"/>
                  <a:pt x="1392" y="2013"/>
                  <a:pt x="1392" y="2012"/>
                </a:cubicBezTo>
                <a:cubicBezTo>
                  <a:pt x="1393" y="2011"/>
                  <a:pt x="1393" y="2010"/>
                  <a:pt x="1394" y="2009"/>
                </a:cubicBezTo>
                <a:cubicBezTo>
                  <a:pt x="1394" y="2009"/>
                  <a:pt x="1394" y="2009"/>
                  <a:pt x="1394" y="2009"/>
                </a:cubicBezTo>
                <a:cubicBezTo>
                  <a:pt x="1397" y="2004"/>
                  <a:pt x="1403" y="2002"/>
                  <a:pt x="1409" y="2001"/>
                </a:cubicBezTo>
                <a:cubicBezTo>
                  <a:pt x="1409" y="2001"/>
                  <a:pt x="1409" y="2001"/>
                  <a:pt x="1410" y="2001"/>
                </a:cubicBezTo>
                <a:cubicBezTo>
                  <a:pt x="1411" y="2001"/>
                  <a:pt x="1413" y="2001"/>
                  <a:pt x="1414" y="2000"/>
                </a:cubicBezTo>
                <a:cubicBezTo>
                  <a:pt x="1414" y="2000"/>
                  <a:pt x="1415" y="2000"/>
                  <a:pt x="1415" y="2000"/>
                </a:cubicBezTo>
                <a:cubicBezTo>
                  <a:pt x="1418" y="2000"/>
                  <a:pt x="1418" y="2000"/>
                  <a:pt x="1418" y="2000"/>
                </a:cubicBezTo>
                <a:cubicBezTo>
                  <a:pt x="1419" y="2000"/>
                  <a:pt x="1420" y="2000"/>
                  <a:pt x="1421" y="2000"/>
                </a:cubicBezTo>
                <a:cubicBezTo>
                  <a:pt x="1437" y="2000"/>
                  <a:pt x="1453" y="2000"/>
                  <a:pt x="1469" y="2000"/>
                </a:cubicBezTo>
                <a:cubicBezTo>
                  <a:pt x="1469" y="2000"/>
                  <a:pt x="1469" y="2000"/>
                  <a:pt x="1469" y="2000"/>
                </a:cubicBezTo>
                <a:cubicBezTo>
                  <a:pt x="1469" y="2000"/>
                  <a:pt x="1469" y="2000"/>
                  <a:pt x="1469" y="2000"/>
                </a:cubicBezTo>
                <a:cubicBezTo>
                  <a:pt x="1471" y="2000"/>
                  <a:pt x="1473" y="2000"/>
                  <a:pt x="1475" y="2001"/>
                </a:cubicBezTo>
                <a:cubicBezTo>
                  <a:pt x="1475" y="2001"/>
                  <a:pt x="1476" y="2001"/>
                  <a:pt x="1476" y="2001"/>
                </a:cubicBezTo>
                <a:cubicBezTo>
                  <a:pt x="1487" y="2002"/>
                  <a:pt x="1499" y="2006"/>
                  <a:pt x="1505" y="2015"/>
                </a:cubicBezTo>
                <a:cubicBezTo>
                  <a:pt x="1506" y="2016"/>
                  <a:pt x="1507" y="2017"/>
                  <a:pt x="1508" y="2019"/>
                </a:cubicBezTo>
                <a:cubicBezTo>
                  <a:pt x="1509" y="2022"/>
                  <a:pt x="1509" y="2022"/>
                  <a:pt x="1509" y="2022"/>
                </a:cubicBezTo>
                <a:cubicBezTo>
                  <a:pt x="1512" y="2028"/>
                  <a:pt x="1516" y="2035"/>
                  <a:pt x="1519" y="2041"/>
                </a:cubicBezTo>
                <a:cubicBezTo>
                  <a:pt x="1521" y="2045"/>
                  <a:pt x="1524" y="2051"/>
                  <a:pt x="1526" y="2056"/>
                </a:cubicBezTo>
                <a:cubicBezTo>
                  <a:pt x="1527" y="2058"/>
                  <a:pt x="1527" y="2061"/>
                  <a:pt x="1527" y="2063"/>
                </a:cubicBezTo>
                <a:close/>
                <a:moveTo>
                  <a:pt x="1640" y="2000"/>
                </a:moveTo>
                <a:cubicBezTo>
                  <a:pt x="1642" y="2000"/>
                  <a:pt x="1643" y="2000"/>
                  <a:pt x="1645" y="2000"/>
                </a:cubicBezTo>
                <a:cubicBezTo>
                  <a:pt x="1645" y="2000"/>
                  <a:pt x="1645" y="2000"/>
                  <a:pt x="1646" y="2000"/>
                </a:cubicBezTo>
                <a:cubicBezTo>
                  <a:pt x="1657" y="2002"/>
                  <a:pt x="1669" y="2006"/>
                  <a:pt x="1677" y="2014"/>
                </a:cubicBezTo>
                <a:cubicBezTo>
                  <a:pt x="1678" y="2014"/>
                  <a:pt x="1678" y="2015"/>
                  <a:pt x="1678" y="2015"/>
                </a:cubicBezTo>
                <a:cubicBezTo>
                  <a:pt x="1679" y="2016"/>
                  <a:pt x="1679" y="2016"/>
                  <a:pt x="1680" y="2017"/>
                </a:cubicBezTo>
                <a:cubicBezTo>
                  <a:pt x="1680" y="2017"/>
                  <a:pt x="1680" y="2017"/>
                  <a:pt x="1680" y="2018"/>
                </a:cubicBezTo>
                <a:cubicBezTo>
                  <a:pt x="1681" y="2018"/>
                  <a:pt x="1681" y="2018"/>
                  <a:pt x="1681" y="2018"/>
                </a:cubicBezTo>
                <a:cubicBezTo>
                  <a:pt x="1682" y="2019"/>
                  <a:pt x="1682" y="2019"/>
                  <a:pt x="1682" y="2019"/>
                </a:cubicBezTo>
                <a:cubicBezTo>
                  <a:pt x="1685" y="2024"/>
                  <a:pt x="1688" y="2029"/>
                  <a:pt x="1692" y="2034"/>
                </a:cubicBezTo>
                <a:cubicBezTo>
                  <a:pt x="1692" y="2034"/>
                  <a:pt x="1692" y="2034"/>
                  <a:pt x="1692" y="2034"/>
                </a:cubicBezTo>
                <a:cubicBezTo>
                  <a:pt x="1697" y="2041"/>
                  <a:pt x="1703" y="2049"/>
                  <a:pt x="1707" y="2056"/>
                </a:cubicBezTo>
                <a:cubicBezTo>
                  <a:pt x="1707" y="2057"/>
                  <a:pt x="1707" y="2057"/>
                  <a:pt x="1708" y="2058"/>
                </a:cubicBezTo>
                <a:cubicBezTo>
                  <a:pt x="1708" y="2058"/>
                  <a:pt x="1708" y="2058"/>
                  <a:pt x="1708" y="2058"/>
                </a:cubicBezTo>
                <a:cubicBezTo>
                  <a:pt x="1709" y="2063"/>
                  <a:pt x="1709" y="2066"/>
                  <a:pt x="1707" y="2068"/>
                </a:cubicBezTo>
                <a:cubicBezTo>
                  <a:pt x="1706" y="2069"/>
                  <a:pt x="1706" y="2069"/>
                  <a:pt x="1706" y="2069"/>
                </a:cubicBezTo>
                <a:cubicBezTo>
                  <a:pt x="1705" y="2071"/>
                  <a:pt x="1702" y="2072"/>
                  <a:pt x="1699" y="2073"/>
                </a:cubicBezTo>
                <a:cubicBezTo>
                  <a:pt x="1696" y="2074"/>
                  <a:pt x="1692" y="2075"/>
                  <a:pt x="1688" y="2075"/>
                </a:cubicBezTo>
                <a:cubicBezTo>
                  <a:pt x="1684" y="2075"/>
                  <a:pt x="1684" y="2075"/>
                  <a:pt x="1684" y="2075"/>
                </a:cubicBezTo>
                <a:cubicBezTo>
                  <a:pt x="1684" y="2075"/>
                  <a:pt x="1684" y="2075"/>
                  <a:pt x="1684" y="2075"/>
                </a:cubicBezTo>
                <a:cubicBezTo>
                  <a:pt x="1666" y="2075"/>
                  <a:pt x="1648" y="2075"/>
                  <a:pt x="1629" y="2075"/>
                </a:cubicBezTo>
                <a:cubicBezTo>
                  <a:pt x="1627" y="2075"/>
                  <a:pt x="1625" y="2075"/>
                  <a:pt x="1623" y="2075"/>
                </a:cubicBezTo>
                <a:cubicBezTo>
                  <a:pt x="1623" y="2075"/>
                  <a:pt x="1623" y="2075"/>
                  <a:pt x="1623" y="2075"/>
                </a:cubicBezTo>
                <a:cubicBezTo>
                  <a:pt x="1610" y="2073"/>
                  <a:pt x="1597" y="2068"/>
                  <a:pt x="1589" y="2059"/>
                </a:cubicBezTo>
                <a:cubicBezTo>
                  <a:pt x="1588" y="2057"/>
                  <a:pt x="1587" y="2056"/>
                  <a:pt x="1586" y="2055"/>
                </a:cubicBezTo>
                <a:cubicBezTo>
                  <a:pt x="1586" y="2054"/>
                  <a:pt x="1586" y="2054"/>
                  <a:pt x="1586" y="2054"/>
                </a:cubicBezTo>
                <a:cubicBezTo>
                  <a:pt x="1586" y="2054"/>
                  <a:pt x="1586" y="2054"/>
                  <a:pt x="1586" y="2054"/>
                </a:cubicBezTo>
                <a:cubicBezTo>
                  <a:pt x="1582" y="2047"/>
                  <a:pt x="1578" y="2041"/>
                  <a:pt x="1574" y="2034"/>
                </a:cubicBezTo>
                <a:cubicBezTo>
                  <a:pt x="1571" y="2029"/>
                  <a:pt x="1566" y="2021"/>
                  <a:pt x="1564" y="2015"/>
                </a:cubicBezTo>
                <a:cubicBezTo>
                  <a:pt x="1564" y="2015"/>
                  <a:pt x="1564" y="2015"/>
                  <a:pt x="1564" y="2014"/>
                </a:cubicBezTo>
                <a:cubicBezTo>
                  <a:pt x="1564" y="2014"/>
                  <a:pt x="1564" y="2013"/>
                  <a:pt x="1564" y="2013"/>
                </a:cubicBezTo>
                <a:cubicBezTo>
                  <a:pt x="1564" y="2006"/>
                  <a:pt x="1568" y="2003"/>
                  <a:pt x="1574" y="2002"/>
                </a:cubicBezTo>
                <a:cubicBezTo>
                  <a:pt x="1574" y="2001"/>
                  <a:pt x="1574" y="2001"/>
                  <a:pt x="1574" y="2001"/>
                </a:cubicBezTo>
                <a:cubicBezTo>
                  <a:pt x="1574" y="2001"/>
                  <a:pt x="1575" y="2001"/>
                  <a:pt x="1575" y="2001"/>
                </a:cubicBezTo>
                <a:cubicBezTo>
                  <a:pt x="1575" y="2001"/>
                  <a:pt x="1576" y="2001"/>
                  <a:pt x="1576" y="2001"/>
                </a:cubicBezTo>
                <a:cubicBezTo>
                  <a:pt x="1579" y="2000"/>
                  <a:pt x="1581" y="2000"/>
                  <a:pt x="1585" y="2000"/>
                </a:cubicBezTo>
                <a:cubicBezTo>
                  <a:pt x="1621" y="2000"/>
                  <a:pt x="1621" y="2000"/>
                  <a:pt x="1621" y="2000"/>
                </a:cubicBezTo>
                <a:cubicBezTo>
                  <a:pt x="1627" y="2000"/>
                  <a:pt x="1633" y="2000"/>
                  <a:pt x="1639" y="2000"/>
                </a:cubicBezTo>
                <a:cubicBezTo>
                  <a:pt x="1639" y="2000"/>
                  <a:pt x="1639" y="2000"/>
                  <a:pt x="1639" y="2000"/>
                </a:cubicBezTo>
                <a:cubicBezTo>
                  <a:pt x="1639" y="2000"/>
                  <a:pt x="1640" y="2000"/>
                  <a:pt x="1640" y="2000"/>
                </a:cubicBezTo>
                <a:close/>
                <a:moveTo>
                  <a:pt x="1617" y="1924"/>
                </a:moveTo>
                <a:cubicBezTo>
                  <a:pt x="1621" y="1930"/>
                  <a:pt x="1625" y="1937"/>
                  <a:pt x="1629" y="1943"/>
                </a:cubicBezTo>
                <a:cubicBezTo>
                  <a:pt x="1631" y="1946"/>
                  <a:pt x="1635" y="1950"/>
                  <a:pt x="1637" y="1955"/>
                </a:cubicBezTo>
                <a:cubicBezTo>
                  <a:pt x="1638" y="1956"/>
                  <a:pt x="1639" y="1958"/>
                  <a:pt x="1639" y="1960"/>
                </a:cubicBezTo>
                <a:cubicBezTo>
                  <a:pt x="1639" y="1961"/>
                  <a:pt x="1638" y="1962"/>
                  <a:pt x="1638" y="1963"/>
                </a:cubicBezTo>
                <a:cubicBezTo>
                  <a:pt x="1637" y="1964"/>
                  <a:pt x="1637" y="1964"/>
                  <a:pt x="1636" y="1965"/>
                </a:cubicBezTo>
                <a:cubicBezTo>
                  <a:pt x="1636" y="1965"/>
                  <a:pt x="1636" y="1965"/>
                  <a:pt x="1636" y="1965"/>
                </a:cubicBezTo>
                <a:cubicBezTo>
                  <a:pt x="1636" y="1965"/>
                  <a:pt x="1636" y="1965"/>
                  <a:pt x="1636" y="1965"/>
                </a:cubicBezTo>
                <a:cubicBezTo>
                  <a:pt x="1636" y="1966"/>
                  <a:pt x="1635" y="1966"/>
                  <a:pt x="1635" y="1966"/>
                </a:cubicBezTo>
                <a:cubicBezTo>
                  <a:pt x="1635" y="1966"/>
                  <a:pt x="1634" y="1967"/>
                  <a:pt x="1634" y="1967"/>
                </a:cubicBezTo>
                <a:cubicBezTo>
                  <a:pt x="1634" y="1967"/>
                  <a:pt x="1633" y="1967"/>
                  <a:pt x="1632" y="1968"/>
                </a:cubicBezTo>
                <a:cubicBezTo>
                  <a:pt x="1632" y="1968"/>
                  <a:pt x="1631" y="1968"/>
                  <a:pt x="1630" y="1969"/>
                </a:cubicBezTo>
                <a:cubicBezTo>
                  <a:pt x="1630" y="1969"/>
                  <a:pt x="1630" y="1969"/>
                  <a:pt x="1630" y="1969"/>
                </a:cubicBezTo>
                <a:cubicBezTo>
                  <a:pt x="1630" y="1969"/>
                  <a:pt x="1630" y="1969"/>
                  <a:pt x="1629" y="1969"/>
                </a:cubicBezTo>
                <a:cubicBezTo>
                  <a:pt x="1620" y="1972"/>
                  <a:pt x="1607" y="1970"/>
                  <a:pt x="1598" y="1970"/>
                </a:cubicBezTo>
                <a:cubicBezTo>
                  <a:pt x="1588" y="1970"/>
                  <a:pt x="1578" y="1970"/>
                  <a:pt x="1567" y="1970"/>
                </a:cubicBezTo>
                <a:cubicBezTo>
                  <a:pt x="1558" y="1970"/>
                  <a:pt x="1547" y="1968"/>
                  <a:pt x="1539" y="1962"/>
                </a:cubicBezTo>
                <a:cubicBezTo>
                  <a:pt x="1538" y="1962"/>
                  <a:pt x="1536" y="1961"/>
                  <a:pt x="1535" y="1960"/>
                </a:cubicBezTo>
                <a:cubicBezTo>
                  <a:pt x="1533" y="1958"/>
                  <a:pt x="1531" y="1956"/>
                  <a:pt x="1530" y="1954"/>
                </a:cubicBezTo>
                <a:cubicBezTo>
                  <a:pt x="1529" y="1952"/>
                  <a:pt x="1529" y="1952"/>
                  <a:pt x="1529" y="1952"/>
                </a:cubicBezTo>
                <a:cubicBezTo>
                  <a:pt x="1529" y="1952"/>
                  <a:pt x="1529" y="1952"/>
                  <a:pt x="1529" y="1952"/>
                </a:cubicBezTo>
                <a:cubicBezTo>
                  <a:pt x="1524" y="1944"/>
                  <a:pt x="1520" y="1936"/>
                  <a:pt x="1515" y="1928"/>
                </a:cubicBezTo>
                <a:cubicBezTo>
                  <a:pt x="1513" y="1925"/>
                  <a:pt x="1513" y="1925"/>
                  <a:pt x="1513" y="1925"/>
                </a:cubicBezTo>
                <a:cubicBezTo>
                  <a:pt x="1512" y="1923"/>
                  <a:pt x="1512" y="1921"/>
                  <a:pt x="1512" y="1919"/>
                </a:cubicBezTo>
                <a:cubicBezTo>
                  <a:pt x="1512" y="1917"/>
                  <a:pt x="1513" y="1915"/>
                  <a:pt x="1515" y="1914"/>
                </a:cubicBezTo>
                <a:cubicBezTo>
                  <a:pt x="1517" y="1913"/>
                  <a:pt x="1519" y="1912"/>
                  <a:pt x="1522" y="1911"/>
                </a:cubicBezTo>
                <a:cubicBezTo>
                  <a:pt x="1524" y="1910"/>
                  <a:pt x="1528" y="1910"/>
                  <a:pt x="1531" y="1910"/>
                </a:cubicBezTo>
                <a:cubicBezTo>
                  <a:pt x="1532" y="1910"/>
                  <a:pt x="1532" y="1910"/>
                  <a:pt x="1532" y="1910"/>
                </a:cubicBezTo>
                <a:cubicBezTo>
                  <a:pt x="1540" y="1909"/>
                  <a:pt x="1548" y="1910"/>
                  <a:pt x="1553" y="1910"/>
                </a:cubicBezTo>
                <a:cubicBezTo>
                  <a:pt x="1573" y="1910"/>
                  <a:pt x="1604" y="1906"/>
                  <a:pt x="1617" y="1924"/>
                </a:cubicBezTo>
                <a:close/>
                <a:moveTo>
                  <a:pt x="366" y="1441"/>
                </a:moveTo>
                <a:cubicBezTo>
                  <a:pt x="372" y="1443"/>
                  <a:pt x="377" y="1446"/>
                  <a:pt x="382" y="1448"/>
                </a:cubicBezTo>
                <a:cubicBezTo>
                  <a:pt x="392" y="1453"/>
                  <a:pt x="403" y="1458"/>
                  <a:pt x="413" y="1462"/>
                </a:cubicBezTo>
                <a:cubicBezTo>
                  <a:pt x="418" y="1464"/>
                  <a:pt x="422" y="1466"/>
                  <a:pt x="426" y="1468"/>
                </a:cubicBezTo>
                <a:cubicBezTo>
                  <a:pt x="430" y="1469"/>
                  <a:pt x="433" y="1470"/>
                  <a:pt x="437" y="1472"/>
                </a:cubicBezTo>
                <a:cubicBezTo>
                  <a:pt x="458" y="1479"/>
                  <a:pt x="479" y="1486"/>
                  <a:pt x="502" y="1492"/>
                </a:cubicBezTo>
                <a:cubicBezTo>
                  <a:pt x="527" y="1499"/>
                  <a:pt x="552" y="1505"/>
                  <a:pt x="578" y="1510"/>
                </a:cubicBezTo>
                <a:cubicBezTo>
                  <a:pt x="683" y="1532"/>
                  <a:pt x="786" y="1541"/>
                  <a:pt x="819" y="1542"/>
                </a:cubicBezTo>
                <a:cubicBezTo>
                  <a:pt x="819" y="1610"/>
                  <a:pt x="819" y="1610"/>
                  <a:pt x="819" y="1610"/>
                </a:cubicBezTo>
                <a:cubicBezTo>
                  <a:pt x="857" y="1570"/>
                  <a:pt x="857" y="1570"/>
                  <a:pt x="857" y="1570"/>
                </a:cubicBezTo>
                <a:cubicBezTo>
                  <a:pt x="906" y="1518"/>
                  <a:pt x="906" y="1518"/>
                  <a:pt x="906" y="1518"/>
                </a:cubicBezTo>
                <a:cubicBezTo>
                  <a:pt x="1019" y="1399"/>
                  <a:pt x="1019" y="1399"/>
                  <a:pt x="1019" y="1399"/>
                </a:cubicBezTo>
                <a:cubicBezTo>
                  <a:pt x="933" y="1308"/>
                  <a:pt x="933" y="1308"/>
                  <a:pt x="933" y="1308"/>
                </a:cubicBezTo>
                <a:cubicBezTo>
                  <a:pt x="819" y="1188"/>
                  <a:pt x="819" y="1188"/>
                  <a:pt x="819" y="1188"/>
                </a:cubicBezTo>
                <a:cubicBezTo>
                  <a:pt x="819" y="1271"/>
                  <a:pt x="819" y="1271"/>
                  <a:pt x="819" y="1271"/>
                </a:cubicBezTo>
                <a:cubicBezTo>
                  <a:pt x="740" y="1279"/>
                  <a:pt x="653" y="1266"/>
                  <a:pt x="578" y="1249"/>
                </a:cubicBezTo>
                <a:cubicBezTo>
                  <a:pt x="550" y="1242"/>
                  <a:pt x="525" y="1235"/>
                  <a:pt x="502" y="1229"/>
                </a:cubicBezTo>
                <a:cubicBezTo>
                  <a:pt x="471" y="1219"/>
                  <a:pt x="445" y="1211"/>
                  <a:pt x="426" y="1204"/>
                </a:cubicBezTo>
                <a:cubicBezTo>
                  <a:pt x="422" y="1202"/>
                  <a:pt x="418" y="1201"/>
                  <a:pt x="415" y="1199"/>
                </a:cubicBezTo>
                <a:cubicBezTo>
                  <a:pt x="414" y="1199"/>
                  <a:pt x="414" y="1199"/>
                  <a:pt x="413" y="1199"/>
                </a:cubicBezTo>
                <a:cubicBezTo>
                  <a:pt x="413" y="1199"/>
                  <a:pt x="413" y="1199"/>
                  <a:pt x="413" y="1199"/>
                </a:cubicBezTo>
                <a:cubicBezTo>
                  <a:pt x="354" y="1175"/>
                  <a:pt x="300" y="1147"/>
                  <a:pt x="253" y="1115"/>
                </a:cubicBezTo>
                <a:cubicBezTo>
                  <a:pt x="189" y="1073"/>
                  <a:pt x="142" y="1028"/>
                  <a:pt x="110" y="981"/>
                </a:cubicBezTo>
                <a:cubicBezTo>
                  <a:pt x="94" y="963"/>
                  <a:pt x="80" y="944"/>
                  <a:pt x="68" y="925"/>
                </a:cubicBezTo>
                <a:cubicBezTo>
                  <a:pt x="33" y="870"/>
                  <a:pt x="13" y="811"/>
                  <a:pt x="11" y="751"/>
                </a:cubicBezTo>
                <a:cubicBezTo>
                  <a:pt x="7" y="768"/>
                  <a:pt x="4" y="785"/>
                  <a:pt x="3" y="802"/>
                </a:cubicBezTo>
                <a:cubicBezTo>
                  <a:pt x="0" y="834"/>
                  <a:pt x="4" y="864"/>
                  <a:pt x="7" y="893"/>
                </a:cubicBezTo>
                <a:cubicBezTo>
                  <a:pt x="8" y="898"/>
                  <a:pt x="9" y="904"/>
                  <a:pt x="9" y="909"/>
                </a:cubicBezTo>
                <a:cubicBezTo>
                  <a:pt x="22" y="1021"/>
                  <a:pt x="22" y="1021"/>
                  <a:pt x="22" y="1021"/>
                </a:cubicBezTo>
                <a:cubicBezTo>
                  <a:pt x="23" y="1025"/>
                  <a:pt x="23" y="1029"/>
                  <a:pt x="24" y="1033"/>
                </a:cubicBezTo>
                <a:cubicBezTo>
                  <a:pt x="25" y="1048"/>
                  <a:pt x="27" y="1064"/>
                  <a:pt x="30" y="1080"/>
                </a:cubicBezTo>
                <a:cubicBezTo>
                  <a:pt x="34" y="1101"/>
                  <a:pt x="40" y="1121"/>
                  <a:pt x="47" y="1140"/>
                </a:cubicBezTo>
                <a:cubicBezTo>
                  <a:pt x="61" y="1175"/>
                  <a:pt x="80" y="1208"/>
                  <a:pt x="103" y="1239"/>
                </a:cubicBezTo>
                <a:cubicBezTo>
                  <a:pt x="146" y="1295"/>
                  <a:pt x="202" y="1344"/>
                  <a:pt x="275" y="1390"/>
                </a:cubicBezTo>
                <a:cubicBezTo>
                  <a:pt x="304" y="1409"/>
                  <a:pt x="335" y="1426"/>
                  <a:pt x="366" y="1441"/>
                </a:cubicBezTo>
                <a:close/>
                <a:moveTo>
                  <a:pt x="64" y="773"/>
                </a:moveTo>
                <a:cubicBezTo>
                  <a:pt x="67" y="798"/>
                  <a:pt x="74" y="823"/>
                  <a:pt x="84" y="848"/>
                </a:cubicBezTo>
                <a:cubicBezTo>
                  <a:pt x="107" y="785"/>
                  <a:pt x="165" y="713"/>
                  <a:pt x="209" y="677"/>
                </a:cubicBezTo>
                <a:cubicBezTo>
                  <a:pt x="272" y="628"/>
                  <a:pt x="353" y="583"/>
                  <a:pt x="451" y="545"/>
                </a:cubicBezTo>
                <a:cubicBezTo>
                  <a:pt x="515" y="521"/>
                  <a:pt x="582" y="501"/>
                  <a:pt x="652" y="486"/>
                </a:cubicBezTo>
                <a:cubicBezTo>
                  <a:pt x="652" y="314"/>
                  <a:pt x="652" y="314"/>
                  <a:pt x="652" y="314"/>
                </a:cubicBezTo>
                <a:cubicBezTo>
                  <a:pt x="640" y="317"/>
                  <a:pt x="627" y="320"/>
                  <a:pt x="615" y="323"/>
                </a:cubicBezTo>
                <a:cubicBezTo>
                  <a:pt x="544" y="340"/>
                  <a:pt x="476" y="361"/>
                  <a:pt x="413" y="386"/>
                </a:cubicBezTo>
                <a:cubicBezTo>
                  <a:pt x="345" y="413"/>
                  <a:pt x="288" y="442"/>
                  <a:pt x="238" y="474"/>
                </a:cubicBezTo>
                <a:cubicBezTo>
                  <a:pt x="204" y="496"/>
                  <a:pt x="178" y="516"/>
                  <a:pt x="153" y="537"/>
                </a:cubicBezTo>
                <a:cubicBezTo>
                  <a:pt x="142" y="547"/>
                  <a:pt x="131" y="556"/>
                  <a:pt x="122" y="566"/>
                </a:cubicBezTo>
                <a:cubicBezTo>
                  <a:pt x="81" y="622"/>
                  <a:pt x="60" y="684"/>
                  <a:pt x="62" y="747"/>
                </a:cubicBezTo>
                <a:cubicBezTo>
                  <a:pt x="62" y="756"/>
                  <a:pt x="63" y="764"/>
                  <a:pt x="64" y="773"/>
                </a:cubicBezTo>
                <a:close/>
                <a:moveTo>
                  <a:pt x="1928" y="693"/>
                </a:moveTo>
                <a:cubicBezTo>
                  <a:pt x="1966" y="727"/>
                  <a:pt x="2007" y="795"/>
                  <a:pt x="2021" y="856"/>
                </a:cubicBezTo>
                <a:cubicBezTo>
                  <a:pt x="2034" y="828"/>
                  <a:pt x="2042" y="798"/>
                  <a:pt x="2045" y="768"/>
                </a:cubicBezTo>
                <a:cubicBezTo>
                  <a:pt x="2046" y="761"/>
                  <a:pt x="2047" y="754"/>
                  <a:pt x="2047" y="747"/>
                </a:cubicBezTo>
                <a:cubicBezTo>
                  <a:pt x="2049" y="670"/>
                  <a:pt x="2018" y="595"/>
                  <a:pt x="1958" y="530"/>
                </a:cubicBezTo>
                <a:cubicBezTo>
                  <a:pt x="1924" y="501"/>
                  <a:pt x="1884" y="473"/>
                  <a:pt x="1839" y="447"/>
                </a:cubicBezTo>
                <a:cubicBezTo>
                  <a:pt x="1782" y="415"/>
                  <a:pt x="1718" y="387"/>
                  <a:pt x="1639" y="359"/>
                </a:cubicBezTo>
                <a:cubicBezTo>
                  <a:pt x="1584" y="340"/>
                  <a:pt x="1524" y="324"/>
                  <a:pt x="1457" y="310"/>
                </a:cubicBezTo>
                <a:cubicBezTo>
                  <a:pt x="1457" y="482"/>
                  <a:pt x="1457" y="482"/>
                  <a:pt x="1457" y="482"/>
                </a:cubicBezTo>
                <a:cubicBezTo>
                  <a:pt x="1542" y="500"/>
                  <a:pt x="1625" y="525"/>
                  <a:pt x="1700" y="556"/>
                </a:cubicBezTo>
                <a:cubicBezTo>
                  <a:pt x="1795" y="595"/>
                  <a:pt x="1871" y="642"/>
                  <a:pt x="1928" y="693"/>
                </a:cubicBezTo>
                <a:close/>
                <a:moveTo>
                  <a:pt x="1054" y="814"/>
                </a:moveTo>
                <a:cubicBezTo>
                  <a:pt x="1186" y="814"/>
                  <a:pt x="1408" y="789"/>
                  <a:pt x="1408" y="696"/>
                </a:cubicBezTo>
                <a:cubicBezTo>
                  <a:pt x="1408" y="118"/>
                  <a:pt x="1408" y="118"/>
                  <a:pt x="1408" y="118"/>
                </a:cubicBezTo>
                <a:cubicBezTo>
                  <a:pt x="1408" y="25"/>
                  <a:pt x="1186" y="0"/>
                  <a:pt x="1054" y="0"/>
                </a:cubicBezTo>
                <a:cubicBezTo>
                  <a:pt x="923" y="0"/>
                  <a:pt x="701" y="25"/>
                  <a:pt x="701" y="118"/>
                </a:cubicBezTo>
                <a:cubicBezTo>
                  <a:pt x="701" y="696"/>
                  <a:pt x="701" y="696"/>
                  <a:pt x="701" y="696"/>
                </a:cubicBezTo>
                <a:cubicBezTo>
                  <a:pt x="701" y="789"/>
                  <a:pt x="923" y="814"/>
                  <a:pt x="1054" y="814"/>
                </a:cubicBezTo>
                <a:close/>
                <a:moveTo>
                  <a:pt x="1054" y="35"/>
                </a:moveTo>
                <a:cubicBezTo>
                  <a:pt x="1219" y="35"/>
                  <a:pt x="1352" y="71"/>
                  <a:pt x="1352" y="116"/>
                </a:cubicBezTo>
                <a:cubicBezTo>
                  <a:pt x="1352" y="161"/>
                  <a:pt x="1219" y="197"/>
                  <a:pt x="1054" y="197"/>
                </a:cubicBezTo>
                <a:cubicBezTo>
                  <a:pt x="890" y="197"/>
                  <a:pt x="757" y="161"/>
                  <a:pt x="757" y="116"/>
                </a:cubicBezTo>
                <a:cubicBezTo>
                  <a:pt x="757" y="71"/>
                  <a:pt x="890" y="35"/>
                  <a:pt x="1054" y="35"/>
                </a:cubicBezTo>
                <a:close/>
              </a:path>
            </a:pathLst>
          </a:custGeom>
          <a:solidFill>
            <a:schemeClr val="tx2"/>
          </a:solidFill>
        </p:spPr>
        <p:txBody>
          <a:bodyPr vert="horz" wrap="square" lIns="82305" tIns="41153" rIns="82305" bIns="41153" numCol="1" anchor="t" anchorCtr="0" compatLnSpc="1">
            <a:prstTxWarp prst="textNoShape">
              <a:avLst/>
            </a:prstTxWarp>
          </a:bodyPr>
          <a:lstStyle/>
          <a:p>
            <a:endParaRPr lang="en-US" sz="900">
              <a:solidFill>
                <a:srgbClr val="FFFFFF"/>
              </a:solidFill>
            </a:endParaRPr>
          </a:p>
        </p:txBody>
      </p:sp>
      <p:sp>
        <p:nvSpPr>
          <p:cNvPr id="120" name="Freeform 81"/>
          <p:cNvSpPr>
            <a:spLocks noEditPoints="1"/>
          </p:cNvSpPr>
          <p:nvPr/>
        </p:nvSpPr>
        <p:spPr bwMode="black">
          <a:xfrm>
            <a:off x="4221994" y="2709857"/>
            <a:ext cx="756006" cy="461487"/>
          </a:xfrm>
          <a:custGeom>
            <a:avLst/>
            <a:gdLst>
              <a:gd name="T0" fmla="*/ 1588 w 3451"/>
              <a:gd name="T1" fmla="*/ 2110 h 2110"/>
              <a:gd name="T2" fmla="*/ 2100 w 3451"/>
              <a:gd name="T3" fmla="*/ 1951 h 2110"/>
              <a:gd name="T4" fmla="*/ 1141 w 3451"/>
              <a:gd name="T5" fmla="*/ 1911 h 2110"/>
              <a:gd name="T6" fmla="*/ 1215 w 3451"/>
              <a:gd name="T7" fmla="*/ 1929 h 2110"/>
              <a:gd name="T8" fmla="*/ 1799 w 3451"/>
              <a:gd name="T9" fmla="*/ 2021 h 2110"/>
              <a:gd name="T10" fmla="*/ 2036 w 3451"/>
              <a:gd name="T11" fmla="*/ 1911 h 2110"/>
              <a:gd name="T12" fmla="*/ 1121 w 3451"/>
              <a:gd name="T13" fmla="*/ 1193 h 2110"/>
              <a:gd name="T14" fmla="*/ 1992 w 3451"/>
              <a:gd name="T15" fmla="*/ 1211 h 2110"/>
              <a:gd name="T16" fmla="*/ 2497 w 3451"/>
              <a:gd name="T17" fmla="*/ 803 h 2110"/>
              <a:gd name="T18" fmla="*/ 975 w 3451"/>
              <a:gd name="T19" fmla="*/ 240 h 2110"/>
              <a:gd name="T20" fmla="*/ 1616 w 3451"/>
              <a:gd name="T21" fmla="*/ 736 h 2110"/>
              <a:gd name="T22" fmla="*/ 2006 w 3451"/>
              <a:gd name="T23" fmla="*/ 508 h 2110"/>
              <a:gd name="T24" fmla="*/ 1990 w 3451"/>
              <a:gd name="T25" fmla="*/ 320 h 2110"/>
              <a:gd name="T26" fmla="*/ 2004 w 3451"/>
              <a:gd name="T27" fmla="*/ 426 h 2110"/>
              <a:gd name="T28" fmla="*/ 2038 w 3451"/>
              <a:gd name="T29" fmla="*/ 1120 h 2110"/>
              <a:gd name="T30" fmla="*/ 2304 w 3451"/>
              <a:gd name="T31" fmla="*/ 985 h 2110"/>
              <a:gd name="T32" fmla="*/ 2225 w 3451"/>
              <a:gd name="T33" fmla="*/ 465 h 2110"/>
              <a:gd name="T34" fmla="*/ 2219 w 3451"/>
              <a:gd name="T35" fmla="*/ 477 h 2110"/>
              <a:gd name="T36" fmla="*/ 1844 w 3451"/>
              <a:gd name="T37" fmla="*/ 192 h 2110"/>
              <a:gd name="T38" fmla="*/ 1818 w 3451"/>
              <a:gd name="T39" fmla="*/ 109 h 2110"/>
              <a:gd name="T40" fmla="*/ 1133 w 3451"/>
              <a:gd name="T41" fmla="*/ 1121 h 2110"/>
              <a:gd name="T42" fmla="*/ 1171 w 3451"/>
              <a:gd name="T43" fmla="*/ 951 h 2110"/>
              <a:gd name="T44" fmla="*/ 1115 w 3451"/>
              <a:gd name="T45" fmla="*/ 350 h 2110"/>
              <a:gd name="T46" fmla="*/ 1155 w 3451"/>
              <a:gd name="T47" fmla="*/ 517 h 2110"/>
              <a:gd name="T48" fmla="*/ 1265 w 3451"/>
              <a:gd name="T49" fmla="*/ 843 h 2110"/>
              <a:gd name="T50" fmla="*/ 1555 w 3451"/>
              <a:gd name="T51" fmla="*/ 284 h 2110"/>
              <a:gd name="T52" fmla="*/ 1353 w 3451"/>
              <a:gd name="T53" fmla="*/ 109 h 2110"/>
              <a:gd name="T54" fmla="*/ 1221 w 3451"/>
              <a:gd name="T55" fmla="*/ 201 h 2110"/>
              <a:gd name="T56" fmla="*/ 923 w 3451"/>
              <a:gd name="T57" fmla="*/ 379 h 2110"/>
              <a:gd name="T58" fmla="*/ 945 w 3451"/>
              <a:gd name="T59" fmla="*/ 466 h 2110"/>
              <a:gd name="T60" fmla="*/ 447 w 3451"/>
              <a:gd name="T61" fmla="*/ 993 h 2110"/>
              <a:gd name="T62" fmla="*/ 2737 w 3451"/>
              <a:gd name="T63" fmla="*/ 1157 h 2110"/>
              <a:gd name="T64" fmla="*/ 1748 w 3451"/>
              <a:gd name="T65" fmla="*/ 1552 h 2110"/>
              <a:gd name="T66" fmla="*/ 2015 w 3451"/>
              <a:gd name="T67" fmla="*/ 1319 h 2110"/>
              <a:gd name="T68" fmla="*/ 581 w 3451"/>
              <a:gd name="T69" fmla="*/ 1265 h 2110"/>
              <a:gd name="T70" fmla="*/ 1557 w 3451"/>
              <a:gd name="T71" fmla="*/ 1799 h 2110"/>
              <a:gd name="T72" fmla="*/ 2476 w 3451"/>
              <a:gd name="T73" fmla="*/ 1476 h 2110"/>
              <a:gd name="T74" fmla="*/ 123 w 3451"/>
              <a:gd name="T75" fmla="*/ 1195 h 2110"/>
              <a:gd name="T76" fmla="*/ 231 w 3451"/>
              <a:gd name="T77" fmla="*/ 956 h 2110"/>
              <a:gd name="T78" fmla="*/ 530 w 3451"/>
              <a:gd name="T79" fmla="*/ 1074 h 2110"/>
              <a:gd name="T80" fmla="*/ 658 w 3451"/>
              <a:gd name="T81" fmla="*/ 1255 h 2110"/>
              <a:gd name="T82" fmla="*/ 628 w 3451"/>
              <a:gd name="T83" fmla="*/ 1016 h 2110"/>
              <a:gd name="T84" fmla="*/ 724 w 3451"/>
              <a:gd name="T85" fmla="*/ 1343 h 2110"/>
              <a:gd name="T86" fmla="*/ 824 w 3451"/>
              <a:gd name="T87" fmla="*/ 1434 h 2110"/>
              <a:gd name="T88" fmla="*/ 767 w 3451"/>
              <a:gd name="T89" fmla="*/ 1212 h 2110"/>
              <a:gd name="T90" fmla="*/ 927 w 3451"/>
              <a:gd name="T91" fmla="*/ 1501 h 2110"/>
              <a:gd name="T92" fmla="*/ 988 w 3451"/>
              <a:gd name="T93" fmla="*/ 1427 h 2110"/>
              <a:gd name="T94" fmla="*/ 1270 w 3451"/>
              <a:gd name="T95" fmla="*/ 1671 h 2110"/>
              <a:gd name="T96" fmla="*/ 1264 w 3451"/>
              <a:gd name="T97" fmla="*/ 1444 h 2110"/>
              <a:gd name="T98" fmla="*/ 1501 w 3451"/>
              <a:gd name="T99" fmla="*/ 1703 h 2110"/>
              <a:gd name="T100" fmla="*/ 1695 w 3451"/>
              <a:gd name="T101" fmla="*/ 1440 h 2110"/>
              <a:gd name="T102" fmla="*/ 2020 w 3451"/>
              <a:gd name="T103" fmla="*/ 1654 h 2110"/>
              <a:gd name="T104" fmla="*/ 1901 w 3451"/>
              <a:gd name="T105" fmla="*/ 1457 h 2110"/>
              <a:gd name="T106" fmla="*/ 2053 w 3451"/>
              <a:gd name="T107" fmla="*/ 1600 h 2110"/>
              <a:gd name="T108" fmla="*/ 2208 w 3451"/>
              <a:gd name="T109" fmla="*/ 1543 h 2110"/>
              <a:gd name="T110" fmla="*/ 2294 w 3451"/>
              <a:gd name="T111" fmla="*/ 1280 h 2110"/>
              <a:gd name="T112" fmla="*/ 2386 w 3451"/>
              <a:gd name="T113" fmla="*/ 1486 h 2110"/>
              <a:gd name="T114" fmla="*/ 2473 w 3451"/>
              <a:gd name="T115" fmla="*/ 1155 h 2110"/>
              <a:gd name="T116" fmla="*/ 2654 w 3451"/>
              <a:gd name="T117" fmla="*/ 1074 h 2110"/>
              <a:gd name="T118" fmla="*/ 2954 w 3451"/>
              <a:gd name="T119" fmla="*/ 1154 h 2110"/>
              <a:gd name="T120" fmla="*/ 3062 w 3451"/>
              <a:gd name="T121" fmla="*/ 1154 h 2110"/>
              <a:gd name="T122" fmla="*/ 1038 w 3451"/>
              <a:gd name="T123" fmla="*/ 1498 h 2110"/>
              <a:gd name="T124" fmla="*/ 2472 w 3451"/>
              <a:gd name="T125" fmla="*/ 1231 h 2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51" h="2110">
                <a:moveTo>
                  <a:pt x="1585" y="1902"/>
                </a:moveTo>
                <a:cubicBezTo>
                  <a:pt x="1383" y="1902"/>
                  <a:pt x="1184" y="1867"/>
                  <a:pt x="1012" y="1802"/>
                </a:cubicBezTo>
                <a:cubicBezTo>
                  <a:pt x="945" y="1776"/>
                  <a:pt x="884" y="1747"/>
                  <a:pt x="828" y="1714"/>
                </a:cubicBezTo>
                <a:cubicBezTo>
                  <a:pt x="896" y="1807"/>
                  <a:pt x="980" y="1887"/>
                  <a:pt x="1077" y="1951"/>
                </a:cubicBezTo>
                <a:cubicBezTo>
                  <a:pt x="1119" y="1979"/>
                  <a:pt x="1165" y="2004"/>
                  <a:pt x="1212" y="2026"/>
                </a:cubicBezTo>
                <a:cubicBezTo>
                  <a:pt x="1264" y="2049"/>
                  <a:pt x="1318" y="2068"/>
                  <a:pt x="1375" y="2082"/>
                </a:cubicBezTo>
                <a:cubicBezTo>
                  <a:pt x="1443" y="2099"/>
                  <a:pt x="1515" y="2108"/>
                  <a:pt x="1588" y="2110"/>
                </a:cubicBezTo>
                <a:cubicBezTo>
                  <a:pt x="1588" y="2110"/>
                  <a:pt x="1588" y="2110"/>
                  <a:pt x="1588" y="2110"/>
                </a:cubicBezTo>
                <a:cubicBezTo>
                  <a:pt x="1588" y="2110"/>
                  <a:pt x="1588" y="2110"/>
                  <a:pt x="1588" y="2110"/>
                </a:cubicBezTo>
                <a:cubicBezTo>
                  <a:pt x="1588" y="2110"/>
                  <a:pt x="1588" y="2110"/>
                  <a:pt x="1588" y="2110"/>
                </a:cubicBezTo>
                <a:cubicBezTo>
                  <a:pt x="1588" y="2110"/>
                  <a:pt x="1588" y="2110"/>
                  <a:pt x="1588" y="2110"/>
                </a:cubicBezTo>
                <a:cubicBezTo>
                  <a:pt x="1662" y="2108"/>
                  <a:pt x="1733" y="2099"/>
                  <a:pt x="1802" y="2082"/>
                </a:cubicBezTo>
                <a:cubicBezTo>
                  <a:pt x="1858" y="2068"/>
                  <a:pt x="1913" y="2049"/>
                  <a:pt x="1965" y="2026"/>
                </a:cubicBezTo>
                <a:cubicBezTo>
                  <a:pt x="2012" y="2004"/>
                  <a:pt x="2057" y="1979"/>
                  <a:pt x="2100" y="1951"/>
                </a:cubicBezTo>
                <a:cubicBezTo>
                  <a:pt x="2199" y="1886"/>
                  <a:pt x="2285" y="1802"/>
                  <a:pt x="2354" y="1706"/>
                </a:cubicBezTo>
                <a:cubicBezTo>
                  <a:pt x="2264" y="1761"/>
                  <a:pt x="2159" y="1806"/>
                  <a:pt x="2045" y="1839"/>
                </a:cubicBezTo>
                <a:cubicBezTo>
                  <a:pt x="1899" y="1881"/>
                  <a:pt x="1744" y="1902"/>
                  <a:pt x="1585" y="1902"/>
                </a:cubicBezTo>
                <a:close/>
                <a:moveTo>
                  <a:pt x="1104" y="1897"/>
                </a:moveTo>
                <a:cubicBezTo>
                  <a:pt x="1087" y="1886"/>
                  <a:pt x="1071" y="1874"/>
                  <a:pt x="1054" y="1861"/>
                </a:cubicBezTo>
                <a:cubicBezTo>
                  <a:pt x="1080" y="1873"/>
                  <a:pt x="1107" y="1883"/>
                  <a:pt x="1134" y="1893"/>
                </a:cubicBezTo>
                <a:cubicBezTo>
                  <a:pt x="1136" y="1899"/>
                  <a:pt x="1138" y="1905"/>
                  <a:pt x="1141" y="1911"/>
                </a:cubicBezTo>
                <a:cubicBezTo>
                  <a:pt x="1128" y="1907"/>
                  <a:pt x="1116" y="1902"/>
                  <a:pt x="1104" y="1897"/>
                </a:cubicBezTo>
                <a:close/>
                <a:moveTo>
                  <a:pt x="1557" y="2049"/>
                </a:moveTo>
                <a:cubicBezTo>
                  <a:pt x="1532" y="2048"/>
                  <a:pt x="1513" y="2045"/>
                  <a:pt x="1488" y="2042"/>
                </a:cubicBezTo>
                <a:cubicBezTo>
                  <a:pt x="1451" y="2037"/>
                  <a:pt x="1414" y="2030"/>
                  <a:pt x="1378" y="2021"/>
                </a:cubicBezTo>
                <a:cubicBezTo>
                  <a:pt x="1353" y="2014"/>
                  <a:pt x="1328" y="2007"/>
                  <a:pt x="1304" y="1998"/>
                </a:cubicBezTo>
                <a:cubicBezTo>
                  <a:pt x="1284" y="1991"/>
                  <a:pt x="1265" y="1983"/>
                  <a:pt x="1247" y="1975"/>
                </a:cubicBezTo>
                <a:cubicBezTo>
                  <a:pt x="1235" y="1962"/>
                  <a:pt x="1224" y="1947"/>
                  <a:pt x="1215" y="1929"/>
                </a:cubicBezTo>
                <a:cubicBezTo>
                  <a:pt x="1213" y="1925"/>
                  <a:pt x="1211" y="1921"/>
                  <a:pt x="1209" y="1917"/>
                </a:cubicBezTo>
                <a:cubicBezTo>
                  <a:pt x="1329" y="1952"/>
                  <a:pt x="1449" y="1971"/>
                  <a:pt x="1557" y="1973"/>
                </a:cubicBezTo>
                <a:lnTo>
                  <a:pt x="1557" y="2049"/>
                </a:lnTo>
                <a:close/>
                <a:moveTo>
                  <a:pt x="1962" y="1929"/>
                </a:moveTo>
                <a:cubicBezTo>
                  <a:pt x="1952" y="1947"/>
                  <a:pt x="1942" y="1962"/>
                  <a:pt x="1930" y="1975"/>
                </a:cubicBezTo>
                <a:cubicBezTo>
                  <a:pt x="1911" y="1983"/>
                  <a:pt x="1892" y="1991"/>
                  <a:pt x="1873" y="1998"/>
                </a:cubicBezTo>
                <a:cubicBezTo>
                  <a:pt x="1849" y="2007"/>
                  <a:pt x="1824" y="2014"/>
                  <a:pt x="1799" y="2021"/>
                </a:cubicBezTo>
                <a:cubicBezTo>
                  <a:pt x="1763" y="2030"/>
                  <a:pt x="1726" y="2037"/>
                  <a:pt x="1689" y="2042"/>
                </a:cubicBezTo>
                <a:cubicBezTo>
                  <a:pt x="1664" y="2045"/>
                  <a:pt x="1645" y="2048"/>
                  <a:pt x="1620" y="2049"/>
                </a:cubicBezTo>
                <a:cubicBezTo>
                  <a:pt x="1620" y="1973"/>
                  <a:pt x="1620" y="1973"/>
                  <a:pt x="1620" y="1973"/>
                </a:cubicBezTo>
                <a:cubicBezTo>
                  <a:pt x="1728" y="1971"/>
                  <a:pt x="1848" y="1952"/>
                  <a:pt x="1968" y="1917"/>
                </a:cubicBezTo>
                <a:cubicBezTo>
                  <a:pt x="1966" y="1921"/>
                  <a:pt x="1964" y="1925"/>
                  <a:pt x="1962" y="1929"/>
                </a:cubicBezTo>
                <a:close/>
                <a:moveTo>
                  <a:pt x="2072" y="1897"/>
                </a:moveTo>
                <a:cubicBezTo>
                  <a:pt x="2060" y="1902"/>
                  <a:pt x="2048" y="1907"/>
                  <a:pt x="2036" y="1911"/>
                </a:cubicBezTo>
                <a:cubicBezTo>
                  <a:pt x="2038" y="1905"/>
                  <a:pt x="2040" y="1899"/>
                  <a:pt x="2043" y="1893"/>
                </a:cubicBezTo>
                <a:cubicBezTo>
                  <a:pt x="2070" y="1883"/>
                  <a:pt x="2097" y="1872"/>
                  <a:pt x="2123" y="1860"/>
                </a:cubicBezTo>
                <a:cubicBezTo>
                  <a:pt x="2107" y="1873"/>
                  <a:pt x="2090" y="1886"/>
                  <a:pt x="2072" y="1897"/>
                </a:cubicBezTo>
                <a:close/>
                <a:moveTo>
                  <a:pt x="699" y="879"/>
                </a:moveTo>
                <a:cubicBezTo>
                  <a:pt x="783" y="1007"/>
                  <a:pt x="903" y="1100"/>
                  <a:pt x="1046" y="1163"/>
                </a:cubicBezTo>
                <a:cubicBezTo>
                  <a:pt x="1070" y="1173"/>
                  <a:pt x="1095" y="1182"/>
                  <a:pt x="1121" y="1191"/>
                </a:cubicBezTo>
                <a:cubicBezTo>
                  <a:pt x="1121" y="1191"/>
                  <a:pt x="1121" y="1192"/>
                  <a:pt x="1121" y="1193"/>
                </a:cubicBezTo>
                <a:cubicBezTo>
                  <a:pt x="1140" y="1199"/>
                  <a:pt x="1159" y="1205"/>
                  <a:pt x="1178" y="1211"/>
                </a:cubicBezTo>
                <a:cubicBezTo>
                  <a:pt x="1178" y="1210"/>
                  <a:pt x="1178" y="1209"/>
                  <a:pt x="1178" y="1208"/>
                </a:cubicBezTo>
                <a:cubicBezTo>
                  <a:pt x="1237" y="1225"/>
                  <a:pt x="1296" y="1239"/>
                  <a:pt x="1355" y="1249"/>
                </a:cubicBezTo>
                <a:cubicBezTo>
                  <a:pt x="1429" y="1259"/>
                  <a:pt x="1506" y="1264"/>
                  <a:pt x="1585" y="1264"/>
                </a:cubicBezTo>
                <a:cubicBezTo>
                  <a:pt x="1663" y="1264"/>
                  <a:pt x="1739" y="1259"/>
                  <a:pt x="1812" y="1249"/>
                </a:cubicBezTo>
                <a:cubicBezTo>
                  <a:pt x="1872" y="1239"/>
                  <a:pt x="1932" y="1225"/>
                  <a:pt x="1992" y="1208"/>
                </a:cubicBezTo>
                <a:cubicBezTo>
                  <a:pt x="1992" y="1209"/>
                  <a:pt x="1992" y="1210"/>
                  <a:pt x="1992" y="1211"/>
                </a:cubicBezTo>
                <a:cubicBezTo>
                  <a:pt x="2012" y="1205"/>
                  <a:pt x="2031" y="1199"/>
                  <a:pt x="2049" y="1193"/>
                </a:cubicBezTo>
                <a:cubicBezTo>
                  <a:pt x="2049" y="1192"/>
                  <a:pt x="2049" y="1191"/>
                  <a:pt x="2049" y="1190"/>
                </a:cubicBezTo>
                <a:cubicBezTo>
                  <a:pt x="2077" y="1181"/>
                  <a:pt x="2104" y="1171"/>
                  <a:pt x="2130" y="1161"/>
                </a:cubicBezTo>
                <a:cubicBezTo>
                  <a:pt x="2267" y="1099"/>
                  <a:pt x="2382" y="1010"/>
                  <a:pt x="2465" y="888"/>
                </a:cubicBezTo>
                <a:cubicBezTo>
                  <a:pt x="2466" y="887"/>
                  <a:pt x="2467" y="885"/>
                  <a:pt x="2467" y="883"/>
                </a:cubicBezTo>
                <a:cubicBezTo>
                  <a:pt x="2472" y="873"/>
                  <a:pt x="2476" y="863"/>
                  <a:pt x="2480" y="852"/>
                </a:cubicBezTo>
                <a:cubicBezTo>
                  <a:pt x="2497" y="803"/>
                  <a:pt x="2497" y="803"/>
                  <a:pt x="2497" y="803"/>
                </a:cubicBezTo>
                <a:cubicBezTo>
                  <a:pt x="2495" y="788"/>
                  <a:pt x="2491" y="763"/>
                  <a:pt x="2490" y="756"/>
                </a:cubicBezTo>
                <a:cubicBezTo>
                  <a:pt x="2458" y="596"/>
                  <a:pt x="2386" y="451"/>
                  <a:pt x="2285" y="332"/>
                </a:cubicBezTo>
                <a:cubicBezTo>
                  <a:pt x="2272" y="316"/>
                  <a:pt x="2259" y="301"/>
                  <a:pt x="2245" y="287"/>
                </a:cubicBezTo>
                <a:cubicBezTo>
                  <a:pt x="2241" y="283"/>
                  <a:pt x="2195" y="240"/>
                  <a:pt x="2195" y="240"/>
                </a:cubicBezTo>
                <a:cubicBezTo>
                  <a:pt x="2033" y="94"/>
                  <a:pt x="1819" y="4"/>
                  <a:pt x="1585" y="0"/>
                </a:cubicBezTo>
                <a:cubicBezTo>
                  <a:pt x="1585" y="0"/>
                  <a:pt x="1585" y="0"/>
                  <a:pt x="1585" y="0"/>
                </a:cubicBezTo>
                <a:cubicBezTo>
                  <a:pt x="1351" y="4"/>
                  <a:pt x="1137" y="94"/>
                  <a:pt x="975" y="240"/>
                </a:cubicBezTo>
                <a:cubicBezTo>
                  <a:pt x="975" y="240"/>
                  <a:pt x="925" y="283"/>
                  <a:pt x="886" y="332"/>
                </a:cubicBezTo>
                <a:cubicBezTo>
                  <a:pt x="784" y="451"/>
                  <a:pt x="712" y="596"/>
                  <a:pt x="681" y="756"/>
                </a:cubicBezTo>
                <a:cubicBezTo>
                  <a:pt x="680" y="759"/>
                  <a:pt x="677" y="779"/>
                  <a:pt x="673" y="806"/>
                </a:cubicBezTo>
                <a:cubicBezTo>
                  <a:pt x="689" y="853"/>
                  <a:pt x="689" y="853"/>
                  <a:pt x="689" y="853"/>
                </a:cubicBezTo>
                <a:cubicBezTo>
                  <a:pt x="692" y="861"/>
                  <a:pt x="695" y="870"/>
                  <a:pt x="699" y="879"/>
                </a:cubicBezTo>
                <a:close/>
                <a:moveTo>
                  <a:pt x="1616" y="1197"/>
                </a:moveTo>
                <a:cubicBezTo>
                  <a:pt x="1616" y="736"/>
                  <a:pt x="1616" y="736"/>
                  <a:pt x="1616" y="736"/>
                </a:cubicBezTo>
                <a:cubicBezTo>
                  <a:pt x="1687" y="734"/>
                  <a:pt x="1767" y="723"/>
                  <a:pt x="1852" y="700"/>
                </a:cubicBezTo>
                <a:cubicBezTo>
                  <a:pt x="1871" y="747"/>
                  <a:pt x="1889" y="794"/>
                  <a:pt x="1905" y="843"/>
                </a:cubicBezTo>
                <a:cubicBezTo>
                  <a:pt x="1918" y="879"/>
                  <a:pt x="1928" y="916"/>
                  <a:pt x="1938" y="951"/>
                </a:cubicBezTo>
                <a:cubicBezTo>
                  <a:pt x="1949" y="989"/>
                  <a:pt x="1958" y="1026"/>
                  <a:pt x="1966" y="1063"/>
                </a:cubicBezTo>
                <a:cubicBezTo>
                  <a:pt x="1972" y="1088"/>
                  <a:pt x="1977" y="1113"/>
                  <a:pt x="1981" y="1138"/>
                </a:cubicBezTo>
                <a:cubicBezTo>
                  <a:pt x="1857" y="1175"/>
                  <a:pt x="1731" y="1195"/>
                  <a:pt x="1616" y="1197"/>
                </a:cubicBezTo>
                <a:close/>
                <a:moveTo>
                  <a:pt x="2006" y="508"/>
                </a:moveTo>
                <a:cubicBezTo>
                  <a:pt x="2009" y="511"/>
                  <a:pt x="2012" y="514"/>
                  <a:pt x="2015" y="517"/>
                </a:cubicBezTo>
                <a:cubicBezTo>
                  <a:pt x="2026" y="527"/>
                  <a:pt x="2035" y="538"/>
                  <a:pt x="2045" y="548"/>
                </a:cubicBezTo>
                <a:cubicBezTo>
                  <a:pt x="1998" y="577"/>
                  <a:pt x="1942" y="601"/>
                  <a:pt x="1882" y="620"/>
                </a:cubicBezTo>
                <a:cubicBezTo>
                  <a:pt x="1823" y="488"/>
                  <a:pt x="1755" y="373"/>
                  <a:pt x="1684" y="281"/>
                </a:cubicBezTo>
                <a:cubicBezTo>
                  <a:pt x="1798" y="335"/>
                  <a:pt x="1909" y="413"/>
                  <a:pt x="2006" y="508"/>
                </a:cubicBezTo>
                <a:close/>
                <a:moveTo>
                  <a:pt x="1755" y="251"/>
                </a:moveTo>
                <a:cubicBezTo>
                  <a:pt x="1838" y="265"/>
                  <a:pt x="1917" y="288"/>
                  <a:pt x="1990" y="320"/>
                </a:cubicBezTo>
                <a:cubicBezTo>
                  <a:pt x="2013" y="329"/>
                  <a:pt x="2034" y="339"/>
                  <a:pt x="2055" y="350"/>
                </a:cubicBezTo>
                <a:cubicBezTo>
                  <a:pt x="2095" y="371"/>
                  <a:pt x="2133" y="394"/>
                  <a:pt x="2168" y="420"/>
                </a:cubicBezTo>
                <a:cubicBezTo>
                  <a:pt x="2165" y="427"/>
                  <a:pt x="2162" y="435"/>
                  <a:pt x="2158" y="443"/>
                </a:cubicBezTo>
                <a:cubicBezTo>
                  <a:pt x="2143" y="468"/>
                  <a:pt x="2121" y="492"/>
                  <a:pt x="2094" y="515"/>
                </a:cubicBezTo>
                <a:cubicBezTo>
                  <a:pt x="2085" y="504"/>
                  <a:pt x="2075" y="494"/>
                  <a:pt x="2065" y="484"/>
                </a:cubicBezTo>
                <a:cubicBezTo>
                  <a:pt x="2062" y="481"/>
                  <a:pt x="2060" y="479"/>
                  <a:pt x="2057" y="476"/>
                </a:cubicBezTo>
                <a:cubicBezTo>
                  <a:pt x="2040" y="459"/>
                  <a:pt x="2022" y="442"/>
                  <a:pt x="2004" y="426"/>
                </a:cubicBezTo>
                <a:cubicBezTo>
                  <a:pt x="1926" y="356"/>
                  <a:pt x="1842" y="298"/>
                  <a:pt x="1755" y="251"/>
                </a:cubicBezTo>
                <a:close/>
                <a:moveTo>
                  <a:pt x="1824" y="636"/>
                </a:moveTo>
                <a:cubicBezTo>
                  <a:pt x="1753" y="654"/>
                  <a:pt x="1684" y="664"/>
                  <a:pt x="1616" y="666"/>
                </a:cubicBezTo>
                <a:cubicBezTo>
                  <a:pt x="1616" y="284"/>
                  <a:pt x="1616" y="284"/>
                  <a:pt x="1616" y="284"/>
                </a:cubicBezTo>
                <a:cubicBezTo>
                  <a:pt x="1623" y="292"/>
                  <a:pt x="1625" y="302"/>
                  <a:pt x="1632" y="311"/>
                </a:cubicBezTo>
                <a:cubicBezTo>
                  <a:pt x="1702" y="400"/>
                  <a:pt x="1768" y="512"/>
                  <a:pt x="1824" y="636"/>
                </a:cubicBezTo>
                <a:close/>
                <a:moveTo>
                  <a:pt x="2038" y="1120"/>
                </a:moveTo>
                <a:cubicBezTo>
                  <a:pt x="2028" y="1066"/>
                  <a:pt x="2015" y="1009"/>
                  <a:pt x="1999" y="951"/>
                </a:cubicBezTo>
                <a:cubicBezTo>
                  <a:pt x="1989" y="915"/>
                  <a:pt x="1978" y="878"/>
                  <a:pt x="1966" y="840"/>
                </a:cubicBezTo>
                <a:cubicBezTo>
                  <a:pt x="1964" y="835"/>
                  <a:pt x="1963" y="830"/>
                  <a:pt x="1961" y="825"/>
                </a:cubicBezTo>
                <a:cubicBezTo>
                  <a:pt x="1945" y="776"/>
                  <a:pt x="1927" y="729"/>
                  <a:pt x="1909" y="684"/>
                </a:cubicBezTo>
                <a:cubicBezTo>
                  <a:pt x="1975" y="663"/>
                  <a:pt x="2038" y="636"/>
                  <a:pt x="2092" y="602"/>
                </a:cubicBezTo>
                <a:cubicBezTo>
                  <a:pt x="2183" y="710"/>
                  <a:pt x="2251" y="829"/>
                  <a:pt x="2293" y="951"/>
                </a:cubicBezTo>
                <a:cubicBezTo>
                  <a:pt x="2297" y="962"/>
                  <a:pt x="2300" y="974"/>
                  <a:pt x="2304" y="985"/>
                </a:cubicBezTo>
                <a:cubicBezTo>
                  <a:pt x="2234" y="1040"/>
                  <a:pt x="2140" y="1086"/>
                  <a:pt x="2038" y="1120"/>
                </a:cubicBezTo>
                <a:close/>
                <a:moveTo>
                  <a:pt x="2246" y="379"/>
                </a:moveTo>
                <a:cubicBezTo>
                  <a:pt x="2261" y="398"/>
                  <a:pt x="2273" y="418"/>
                  <a:pt x="2284" y="440"/>
                </a:cubicBezTo>
                <a:cubicBezTo>
                  <a:pt x="2271" y="428"/>
                  <a:pt x="2258" y="416"/>
                  <a:pt x="2244" y="405"/>
                </a:cubicBezTo>
                <a:cubicBezTo>
                  <a:pt x="2245" y="397"/>
                  <a:pt x="2246" y="388"/>
                  <a:pt x="2246" y="379"/>
                </a:cubicBezTo>
                <a:close/>
                <a:moveTo>
                  <a:pt x="2219" y="477"/>
                </a:moveTo>
                <a:cubicBezTo>
                  <a:pt x="2221" y="473"/>
                  <a:pt x="2223" y="469"/>
                  <a:pt x="2225" y="465"/>
                </a:cubicBezTo>
                <a:cubicBezTo>
                  <a:pt x="2264" y="499"/>
                  <a:pt x="2299" y="537"/>
                  <a:pt x="2330" y="576"/>
                </a:cubicBezTo>
                <a:cubicBezTo>
                  <a:pt x="2357" y="611"/>
                  <a:pt x="2380" y="648"/>
                  <a:pt x="2399" y="686"/>
                </a:cubicBezTo>
                <a:cubicBezTo>
                  <a:pt x="2412" y="713"/>
                  <a:pt x="2423" y="741"/>
                  <a:pt x="2433" y="769"/>
                </a:cubicBezTo>
                <a:cubicBezTo>
                  <a:pt x="2433" y="773"/>
                  <a:pt x="2453" y="840"/>
                  <a:pt x="2352" y="942"/>
                </a:cubicBezTo>
                <a:cubicBezTo>
                  <a:pt x="2342" y="914"/>
                  <a:pt x="2332" y="886"/>
                  <a:pt x="2320" y="858"/>
                </a:cubicBezTo>
                <a:cubicBezTo>
                  <a:pt x="2276" y="757"/>
                  <a:pt x="2216" y="658"/>
                  <a:pt x="2140" y="567"/>
                </a:cubicBezTo>
                <a:cubicBezTo>
                  <a:pt x="2173" y="541"/>
                  <a:pt x="2201" y="510"/>
                  <a:pt x="2219" y="477"/>
                </a:cubicBezTo>
                <a:close/>
                <a:moveTo>
                  <a:pt x="2022" y="219"/>
                </a:moveTo>
                <a:cubicBezTo>
                  <a:pt x="2069" y="234"/>
                  <a:pt x="2111" y="255"/>
                  <a:pt x="2149" y="283"/>
                </a:cubicBezTo>
                <a:cubicBezTo>
                  <a:pt x="2163" y="307"/>
                  <a:pt x="2172" y="331"/>
                  <a:pt x="2175" y="353"/>
                </a:cubicBezTo>
                <a:cubicBezTo>
                  <a:pt x="2133" y="325"/>
                  <a:pt x="2088" y="300"/>
                  <a:pt x="2041" y="278"/>
                </a:cubicBezTo>
                <a:cubicBezTo>
                  <a:pt x="2018" y="267"/>
                  <a:pt x="1995" y="258"/>
                  <a:pt x="1971" y="249"/>
                </a:cubicBezTo>
                <a:cubicBezTo>
                  <a:pt x="1909" y="225"/>
                  <a:pt x="1844" y="208"/>
                  <a:pt x="1776" y="196"/>
                </a:cubicBezTo>
                <a:cubicBezTo>
                  <a:pt x="1799" y="193"/>
                  <a:pt x="1822" y="192"/>
                  <a:pt x="1844" y="192"/>
                </a:cubicBezTo>
                <a:cubicBezTo>
                  <a:pt x="1881" y="192"/>
                  <a:pt x="1916" y="195"/>
                  <a:pt x="1950" y="201"/>
                </a:cubicBezTo>
                <a:cubicBezTo>
                  <a:pt x="1975" y="206"/>
                  <a:pt x="1999" y="211"/>
                  <a:pt x="2022" y="219"/>
                </a:cubicBezTo>
                <a:close/>
                <a:moveTo>
                  <a:pt x="1859" y="116"/>
                </a:moveTo>
                <a:cubicBezTo>
                  <a:pt x="1872" y="120"/>
                  <a:pt x="1885" y="127"/>
                  <a:pt x="1897" y="136"/>
                </a:cubicBezTo>
                <a:cubicBezTo>
                  <a:pt x="1879" y="134"/>
                  <a:pt x="1862" y="134"/>
                  <a:pt x="1844" y="134"/>
                </a:cubicBezTo>
                <a:cubicBezTo>
                  <a:pt x="1798" y="134"/>
                  <a:pt x="1750" y="138"/>
                  <a:pt x="1703" y="147"/>
                </a:cubicBezTo>
                <a:cubicBezTo>
                  <a:pt x="1744" y="122"/>
                  <a:pt x="1782" y="109"/>
                  <a:pt x="1818" y="109"/>
                </a:cubicBezTo>
                <a:cubicBezTo>
                  <a:pt x="1832" y="109"/>
                  <a:pt x="1846" y="111"/>
                  <a:pt x="1859" y="116"/>
                </a:cubicBezTo>
                <a:close/>
                <a:moveTo>
                  <a:pt x="1610" y="59"/>
                </a:moveTo>
                <a:cubicBezTo>
                  <a:pt x="1648" y="61"/>
                  <a:pt x="1686" y="65"/>
                  <a:pt x="1722" y="71"/>
                </a:cubicBezTo>
                <a:cubicBezTo>
                  <a:pt x="1685" y="87"/>
                  <a:pt x="1648" y="111"/>
                  <a:pt x="1610" y="142"/>
                </a:cubicBezTo>
                <a:lnTo>
                  <a:pt x="1610" y="59"/>
                </a:lnTo>
                <a:close/>
                <a:moveTo>
                  <a:pt x="1171" y="951"/>
                </a:moveTo>
                <a:cubicBezTo>
                  <a:pt x="1155" y="1009"/>
                  <a:pt x="1143" y="1066"/>
                  <a:pt x="1133" y="1121"/>
                </a:cubicBezTo>
                <a:cubicBezTo>
                  <a:pt x="1030" y="1086"/>
                  <a:pt x="937" y="1040"/>
                  <a:pt x="867" y="985"/>
                </a:cubicBezTo>
                <a:cubicBezTo>
                  <a:pt x="870" y="974"/>
                  <a:pt x="873" y="963"/>
                  <a:pt x="877" y="951"/>
                </a:cubicBezTo>
                <a:cubicBezTo>
                  <a:pt x="919" y="830"/>
                  <a:pt x="987" y="710"/>
                  <a:pt x="1078" y="602"/>
                </a:cubicBezTo>
                <a:cubicBezTo>
                  <a:pt x="1132" y="636"/>
                  <a:pt x="1195" y="663"/>
                  <a:pt x="1261" y="684"/>
                </a:cubicBezTo>
                <a:cubicBezTo>
                  <a:pt x="1243" y="729"/>
                  <a:pt x="1225" y="776"/>
                  <a:pt x="1209" y="825"/>
                </a:cubicBezTo>
                <a:cubicBezTo>
                  <a:pt x="1208" y="830"/>
                  <a:pt x="1206" y="835"/>
                  <a:pt x="1204" y="840"/>
                </a:cubicBezTo>
                <a:cubicBezTo>
                  <a:pt x="1192" y="878"/>
                  <a:pt x="1181" y="915"/>
                  <a:pt x="1171" y="951"/>
                </a:cubicBezTo>
                <a:close/>
                <a:moveTo>
                  <a:pt x="1166" y="426"/>
                </a:moveTo>
                <a:cubicBezTo>
                  <a:pt x="1148" y="442"/>
                  <a:pt x="1131" y="459"/>
                  <a:pt x="1114" y="476"/>
                </a:cubicBezTo>
                <a:cubicBezTo>
                  <a:pt x="1111" y="479"/>
                  <a:pt x="1108" y="481"/>
                  <a:pt x="1105" y="484"/>
                </a:cubicBezTo>
                <a:cubicBezTo>
                  <a:pt x="1095" y="494"/>
                  <a:pt x="1086" y="505"/>
                  <a:pt x="1076" y="515"/>
                </a:cubicBezTo>
                <a:cubicBezTo>
                  <a:pt x="1049" y="493"/>
                  <a:pt x="1026" y="468"/>
                  <a:pt x="1012" y="443"/>
                </a:cubicBezTo>
                <a:cubicBezTo>
                  <a:pt x="1008" y="435"/>
                  <a:pt x="1005" y="428"/>
                  <a:pt x="1002" y="420"/>
                </a:cubicBezTo>
                <a:cubicBezTo>
                  <a:pt x="1037" y="394"/>
                  <a:pt x="1075" y="371"/>
                  <a:pt x="1115" y="350"/>
                </a:cubicBezTo>
                <a:cubicBezTo>
                  <a:pt x="1136" y="339"/>
                  <a:pt x="1158" y="329"/>
                  <a:pt x="1180" y="320"/>
                </a:cubicBezTo>
                <a:cubicBezTo>
                  <a:pt x="1253" y="288"/>
                  <a:pt x="1332" y="265"/>
                  <a:pt x="1416" y="251"/>
                </a:cubicBezTo>
                <a:cubicBezTo>
                  <a:pt x="1328" y="298"/>
                  <a:pt x="1244" y="356"/>
                  <a:pt x="1166" y="426"/>
                </a:cubicBezTo>
                <a:close/>
                <a:moveTo>
                  <a:pt x="1487" y="281"/>
                </a:moveTo>
                <a:cubicBezTo>
                  <a:pt x="1415" y="373"/>
                  <a:pt x="1348" y="488"/>
                  <a:pt x="1289" y="620"/>
                </a:cubicBezTo>
                <a:cubicBezTo>
                  <a:pt x="1228" y="601"/>
                  <a:pt x="1172" y="577"/>
                  <a:pt x="1125" y="549"/>
                </a:cubicBezTo>
                <a:cubicBezTo>
                  <a:pt x="1135" y="538"/>
                  <a:pt x="1145" y="527"/>
                  <a:pt x="1155" y="517"/>
                </a:cubicBezTo>
                <a:cubicBezTo>
                  <a:pt x="1158" y="514"/>
                  <a:pt x="1161" y="511"/>
                  <a:pt x="1164" y="508"/>
                </a:cubicBezTo>
                <a:cubicBezTo>
                  <a:pt x="1262" y="413"/>
                  <a:pt x="1372" y="335"/>
                  <a:pt x="1487" y="281"/>
                </a:cubicBezTo>
                <a:close/>
                <a:moveTo>
                  <a:pt x="1555" y="1197"/>
                </a:moveTo>
                <a:cubicBezTo>
                  <a:pt x="1439" y="1195"/>
                  <a:pt x="1313" y="1175"/>
                  <a:pt x="1189" y="1139"/>
                </a:cubicBezTo>
                <a:cubicBezTo>
                  <a:pt x="1194" y="1114"/>
                  <a:pt x="1199" y="1088"/>
                  <a:pt x="1204" y="1063"/>
                </a:cubicBezTo>
                <a:cubicBezTo>
                  <a:pt x="1212" y="1026"/>
                  <a:pt x="1222" y="989"/>
                  <a:pt x="1232" y="951"/>
                </a:cubicBezTo>
                <a:cubicBezTo>
                  <a:pt x="1242" y="916"/>
                  <a:pt x="1253" y="879"/>
                  <a:pt x="1265" y="843"/>
                </a:cubicBezTo>
                <a:cubicBezTo>
                  <a:pt x="1281" y="794"/>
                  <a:pt x="1299" y="747"/>
                  <a:pt x="1318" y="700"/>
                </a:cubicBezTo>
                <a:cubicBezTo>
                  <a:pt x="1404" y="723"/>
                  <a:pt x="1484" y="734"/>
                  <a:pt x="1555" y="736"/>
                </a:cubicBezTo>
                <a:lnTo>
                  <a:pt x="1555" y="1197"/>
                </a:lnTo>
                <a:close/>
                <a:moveTo>
                  <a:pt x="1555" y="666"/>
                </a:moveTo>
                <a:cubicBezTo>
                  <a:pt x="1486" y="664"/>
                  <a:pt x="1418" y="654"/>
                  <a:pt x="1346" y="636"/>
                </a:cubicBezTo>
                <a:cubicBezTo>
                  <a:pt x="1402" y="512"/>
                  <a:pt x="1468" y="400"/>
                  <a:pt x="1538" y="311"/>
                </a:cubicBezTo>
                <a:cubicBezTo>
                  <a:pt x="1545" y="302"/>
                  <a:pt x="1547" y="292"/>
                  <a:pt x="1555" y="284"/>
                </a:cubicBezTo>
                <a:lnTo>
                  <a:pt x="1555" y="666"/>
                </a:lnTo>
                <a:close/>
                <a:moveTo>
                  <a:pt x="1560" y="59"/>
                </a:moveTo>
                <a:cubicBezTo>
                  <a:pt x="1560" y="142"/>
                  <a:pt x="1560" y="142"/>
                  <a:pt x="1560" y="142"/>
                </a:cubicBezTo>
                <a:cubicBezTo>
                  <a:pt x="1523" y="111"/>
                  <a:pt x="1485" y="87"/>
                  <a:pt x="1448" y="71"/>
                </a:cubicBezTo>
                <a:cubicBezTo>
                  <a:pt x="1485" y="65"/>
                  <a:pt x="1522" y="61"/>
                  <a:pt x="1560" y="59"/>
                </a:cubicBezTo>
                <a:close/>
                <a:moveTo>
                  <a:pt x="1311" y="116"/>
                </a:moveTo>
                <a:cubicBezTo>
                  <a:pt x="1324" y="111"/>
                  <a:pt x="1338" y="109"/>
                  <a:pt x="1353" y="109"/>
                </a:cubicBezTo>
                <a:cubicBezTo>
                  <a:pt x="1388" y="109"/>
                  <a:pt x="1427" y="122"/>
                  <a:pt x="1468" y="147"/>
                </a:cubicBezTo>
                <a:cubicBezTo>
                  <a:pt x="1420" y="138"/>
                  <a:pt x="1373" y="134"/>
                  <a:pt x="1326" y="134"/>
                </a:cubicBezTo>
                <a:cubicBezTo>
                  <a:pt x="1309" y="134"/>
                  <a:pt x="1291" y="134"/>
                  <a:pt x="1274" y="136"/>
                </a:cubicBezTo>
                <a:cubicBezTo>
                  <a:pt x="1286" y="127"/>
                  <a:pt x="1298" y="120"/>
                  <a:pt x="1311" y="116"/>
                </a:cubicBezTo>
                <a:close/>
                <a:moveTo>
                  <a:pt x="1020" y="283"/>
                </a:moveTo>
                <a:cubicBezTo>
                  <a:pt x="1059" y="256"/>
                  <a:pt x="1101" y="234"/>
                  <a:pt x="1148" y="219"/>
                </a:cubicBezTo>
                <a:cubicBezTo>
                  <a:pt x="1172" y="211"/>
                  <a:pt x="1196" y="206"/>
                  <a:pt x="1221" y="201"/>
                </a:cubicBezTo>
                <a:cubicBezTo>
                  <a:pt x="1254" y="195"/>
                  <a:pt x="1290" y="192"/>
                  <a:pt x="1326" y="192"/>
                </a:cubicBezTo>
                <a:cubicBezTo>
                  <a:pt x="1349" y="192"/>
                  <a:pt x="1371" y="193"/>
                  <a:pt x="1394" y="196"/>
                </a:cubicBezTo>
                <a:cubicBezTo>
                  <a:pt x="1326" y="208"/>
                  <a:pt x="1261" y="225"/>
                  <a:pt x="1200" y="249"/>
                </a:cubicBezTo>
                <a:cubicBezTo>
                  <a:pt x="1176" y="258"/>
                  <a:pt x="1152" y="267"/>
                  <a:pt x="1130" y="278"/>
                </a:cubicBezTo>
                <a:cubicBezTo>
                  <a:pt x="1082" y="300"/>
                  <a:pt x="1037" y="326"/>
                  <a:pt x="995" y="354"/>
                </a:cubicBezTo>
                <a:cubicBezTo>
                  <a:pt x="998" y="331"/>
                  <a:pt x="1006" y="308"/>
                  <a:pt x="1020" y="283"/>
                </a:cubicBezTo>
                <a:close/>
                <a:moveTo>
                  <a:pt x="923" y="379"/>
                </a:moveTo>
                <a:cubicBezTo>
                  <a:pt x="924" y="388"/>
                  <a:pt x="925" y="397"/>
                  <a:pt x="926" y="406"/>
                </a:cubicBezTo>
                <a:cubicBezTo>
                  <a:pt x="912" y="417"/>
                  <a:pt x="899" y="428"/>
                  <a:pt x="886" y="440"/>
                </a:cubicBezTo>
                <a:cubicBezTo>
                  <a:pt x="897" y="419"/>
                  <a:pt x="909" y="399"/>
                  <a:pt x="923" y="379"/>
                </a:cubicBezTo>
                <a:close/>
                <a:moveTo>
                  <a:pt x="742" y="759"/>
                </a:moveTo>
                <a:cubicBezTo>
                  <a:pt x="751" y="731"/>
                  <a:pt x="758" y="713"/>
                  <a:pt x="772" y="686"/>
                </a:cubicBezTo>
                <a:cubicBezTo>
                  <a:pt x="791" y="648"/>
                  <a:pt x="814" y="611"/>
                  <a:pt x="840" y="576"/>
                </a:cubicBezTo>
                <a:cubicBezTo>
                  <a:pt x="871" y="537"/>
                  <a:pt x="906" y="500"/>
                  <a:pt x="945" y="466"/>
                </a:cubicBezTo>
                <a:cubicBezTo>
                  <a:pt x="947" y="469"/>
                  <a:pt x="949" y="473"/>
                  <a:pt x="951" y="477"/>
                </a:cubicBezTo>
                <a:cubicBezTo>
                  <a:pt x="969" y="510"/>
                  <a:pt x="997" y="541"/>
                  <a:pt x="1030" y="568"/>
                </a:cubicBezTo>
                <a:cubicBezTo>
                  <a:pt x="955" y="659"/>
                  <a:pt x="894" y="757"/>
                  <a:pt x="851" y="858"/>
                </a:cubicBezTo>
                <a:cubicBezTo>
                  <a:pt x="839" y="886"/>
                  <a:pt x="828" y="914"/>
                  <a:pt x="819" y="942"/>
                </a:cubicBezTo>
                <a:cubicBezTo>
                  <a:pt x="772" y="894"/>
                  <a:pt x="743" y="839"/>
                  <a:pt x="741" y="780"/>
                </a:cubicBezTo>
                <a:cubicBezTo>
                  <a:pt x="741" y="780"/>
                  <a:pt x="741" y="763"/>
                  <a:pt x="742" y="759"/>
                </a:cubicBezTo>
                <a:close/>
                <a:moveTo>
                  <a:pt x="447" y="993"/>
                </a:moveTo>
                <a:cubicBezTo>
                  <a:pt x="411" y="993"/>
                  <a:pt x="409" y="1049"/>
                  <a:pt x="409" y="1074"/>
                </a:cubicBezTo>
                <a:cubicBezTo>
                  <a:pt x="409" y="1153"/>
                  <a:pt x="437" y="1157"/>
                  <a:pt x="447" y="1157"/>
                </a:cubicBezTo>
                <a:cubicBezTo>
                  <a:pt x="458" y="1157"/>
                  <a:pt x="486" y="1153"/>
                  <a:pt x="486" y="1074"/>
                </a:cubicBezTo>
                <a:cubicBezTo>
                  <a:pt x="486" y="1049"/>
                  <a:pt x="483" y="993"/>
                  <a:pt x="447" y="993"/>
                </a:cubicBezTo>
                <a:close/>
                <a:moveTo>
                  <a:pt x="2737" y="993"/>
                </a:moveTo>
                <a:cubicBezTo>
                  <a:pt x="2701" y="993"/>
                  <a:pt x="2698" y="1049"/>
                  <a:pt x="2698" y="1074"/>
                </a:cubicBezTo>
                <a:cubicBezTo>
                  <a:pt x="2698" y="1153"/>
                  <a:pt x="2726" y="1157"/>
                  <a:pt x="2737" y="1157"/>
                </a:cubicBezTo>
                <a:cubicBezTo>
                  <a:pt x="2747" y="1157"/>
                  <a:pt x="2776" y="1153"/>
                  <a:pt x="2776" y="1074"/>
                </a:cubicBezTo>
                <a:cubicBezTo>
                  <a:pt x="2776" y="1049"/>
                  <a:pt x="2773" y="993"/>
                  <a:pt x="2737" y="993"/>
                </a:cubicBezTo>
                <a:close/>
                <a:moveTo>
                  <a:pt x="1746" y="1536"/>
                </a:moveTo>
                <a:cubicBezTo>
                  <a:pt x="1733" y="1465"/>
                  <a:pt x="1677" y="1481"/>
                  <a:pt x="1660" y="1501"/>
                </a:cubicBezTo>
                <a:cubicBezTo>
                  <a:pt x="1653" y="1509"/>
                  <a:pt x="1648" y="1524"/>
                  <a:pt x="1644" y="1541"/>
                </a:cubicBezTo>
                <a:cubicBezTo>
                  <a:pt x="1634" y="1593"/>
                  <a:pt x="1642" y="1668"/>
                  <a:pt x="1695" y="1667"/>
                </a:cubicBezTo>
                <a:cubicBezTo>
                  <a:pt x="1741" y="1664"/>
                  <a:pt x="1753" y="1606"/>
                  <a:pt x="1748" y="1552"/>
                </a:cubicBezTo>
                <a:cubicBezTo>
                  <a:pt x="1748" y="1546"/>
                  <a:pt x="1747" y="1541"/>
                  <a:pt x="1746" y="1536"/>
                </a:cubicBezTo>
                <a:close/>
                <a:moveTo>
                  <a:pt x="3451" y="1075"/>
                </a:moveTo>
                <a:cubicBezTo>
                  <a:pt x="3118" y="753"/>
                  <a:pt x="3118" y="753"/>
                  <a:pt x="3118" y="753"/>
                </a:cubicBezTo>
                <a:cubicBezTo>
                  <a:pt x="3118" y="886"/>
                  <a:pt x="3118" y="886"/>
                  <a:pt x="3118" y="886"/>
                </a:cubicBezTo>
                <a:cubicBezTo>
                  <a:pt x="2577" y="886"/>
                  <a:pt x="2577" y="886"/>
                  <a:pt x="2577" y="886"/>
                </a:cubicBezTo>
                <a:cubicBezTo>
                  <a:pt x="2572" y="900"/>
                  <a:pt x="2567" y="913"/>
                  <a:pt x="2560" y="927"/>
                </a:cubicBezTo>
                <a:cubicBezTo>
                  <a:pt x="2483" y="1094"/>
                  <a:pt x="2292" y="1240"/>
                  <a:pt x="2015" y="1319"/>
                </a:cubicBezTo>
                <a:cubicBezTo>
                  <a:pt x="1876" y="1360"/>
                  <a:pt x="1728" y="1379"/>
                  <a:pt x="1584" y="1379"/>
                </a:cubicBezTo>
                <a:cubicBezTo>
                  <a:pt x="1203" y="1379"/>
                  <a:pt x="839" y="1247"/>
                  <a:pt x="667" y="1023"/>
                </a:cubicBezTo>
                <a:cubicBezTo>
                  <a:pt x="650" y="1001"/>
                  <a:pt x="635" y="979"/>
                  <a:pt x="623" y="957"/>
                </a:cubicBezTo>
                <a:cubicBezTo>
                  <a:pt x="610" y="933"/>
                  <a:pt x="600" y="910"/>
                  <a:pt x="592" y="886"/>
                </a:cubicBezTo>
                <a:cubicBezTo>
                  <a:pt x="0" y="886"/>
                  <a:pt x="0" y="886"/>
                  <a:pt x="0" y="886"/>
                </a:cubicBezTo>
                <a:cubicBezTo>
                  <a:pt x="0" y="1265"/>
                  <a:pt x="0" y="1265"/>
                  <a:pt x="0" y="1265"/>
                </a:cubicBezTo>
                <a:cubicBezTo>
                  <a:pt x="581" y="1265"/>
                  <a:pt x="581" y="1265"/>
                  <a:pt x="581" y="1265"/>
                </a:cubicBezTo>
                <a:cubicBezTo>
                  <a:pt x="585" y="1281"/>
                  <a:pt x="590" y="1298"/>
                  <a:pt x="596" y="1315"/>
                </a:cubicBezTo>
                <a:cubicBezTo>
                  <a:pt x="612" y="1358"/>
                  <a:pt x="635" y="1401"/>
                  <a:pt x="668" y="1443"/>
                </a:cubicBezTo>
                <a:cubicBezTo>
                  <a:pt x="679" y="1459"/>
                  <a:pt x="692" y="1474"/>
                  <a:pt x="706" y="1488"/>
                </a:cubicBezTo>
                <a:cubicBezTo>
                  <a:pt x="744" y="1530"/>
                  <a:pt x="790" y="1568"/>
                  <a:pt x="841" y="1601"/>
                </a:cubicBezTo>
                <a:cubicBezTo>
                  <a:pt x="917" y="1651"/>
                  <a:pt x="1005" y="1693"/>
                  <a:pt x="1101" y="1724"/>
                </a:cubicBezTo>
                <a:cubicBezTo>
                  <a:pt x="1121" y="1731"/>
                  <a:pt x="1142" y="1737"/>
                  <a:pt x="1163" y="1743"/>
                </a:cubicBezTo>
                <a:cubicBezTo>
                  <a:pt x="1286" y="1778"/>
                  <a:pt x="1420" y="1797"/>
                  <a:pt x="1557" y="1799"/>
                </a:cubicBezTo>
                <a:cubicBezTo>
                  <a:pt x="1566" y="1799"/>
                  <a:pt x="1575" y="1800"/>
                  <a:pt x="1585" y="1800"/>
                </a:cubicBezTo>
                <a:cubicBezTo>
                  <a:pt x="1596" y="1800"/>
                  <a:pt x="1608" y="1799"/>
                  <a:pt x="1620" y="1799"/>
                </a:cubicBezTo>
                <a:cubicBezTo>
                  <a:pt x="1752" y="1796"/>
                  <a:pt x="1886" y="1777"/>
                  <a:pt x="2014" y="1741"/>
                </a:cubicBezTo>
                <a:cubicBezTo>
                  <a:pt x="2015" y="1741"/>
                  <a:pt x="2016" y="1740"/>
                  <a:pt x="2016" y="1740"/>
                </a:cubicBezTo>
                <a:cubicBezTo>
                  <a:pt x="2037" y="1734"/>
                  <a:pt x="2057" y="1728"/>
                  <a:pt x="2076" y="1721"/>
                </a:cubicBezTo>
                <a:cubicBezTo>
                  <a:pt x="2177" y="1687"/>
                  <a:pt x="2265" y="1644"/>
                  <a:pt x="2338" y="1594"/>
                </a:cubicBezTo>
                <a:cubicBezTo>
                  <a:pt x="2392" y="1558"/>
                  <a:pt x="2438" y="1518"/>
                  <a:pt x="2476" y="1476"/>
                </a:cubicBezTo>
                <a:cubicBezTo>
                  <a:pt x="2521" y="1425"/>
                  <a:pt x="2554" y="1371"/>
                  <a:pt x="2575" y="1316"/>
                </a:cubicBezTo>
                <a:cubicBezTo>
                  <a:pt x="2581" y="1299"/>
                  <a:pt x="2586" y="1282"/>
                  <a:pt x="2590" y="1265"/>
                </a:cubicBezTo>
                <a:cubicBezTo>
                  <a:pt x="3118" y="1265"/>
                  <a:pt x="3118" y="1265"/>
                  <a:pt x="3118" y="1265"/>
                </a:cubicBezTo>
                <a:cubicBezTo>
                  <a:pt x="3118" y="1397"/>
                  <a:pt x="3118" y="1397"/>
                  <a:pt x="3118" y="1397"/>
                </a:cubicBezTo>
                <a:lnTo>
                  <a:pt x="3451" y="1075"/>
                </a:lnTo>
                <a:close/>
                <a:moveTo>
                  <a:pt x="296" y="1195"/>
                </a:moveTo>
                <a:cubicBezTo>
                  <a:pt x="123" y="1195"/>
                  <a:pt x="123" y="1195"/>
                  <a:pt x="123" y="1195"/>
                </a:cubicBezTo>
                <a:cubicBezTo>
                  <a:pt x="123" y="1154"/>
                  <a:pt x="123" y="1154"/>
                  <a:pt x="123" y="1154"/>
                </a:cubicBezTo>
                <a:cubicBezTo>
                  <a:pt x="188" y="1154"/>
                  <a:pt x="188" y="1154"/>
                  <a:pt x="188" y="1154"/>
                </a:cubicBezTo>
                <a:cubicBezTo>
                  <a:pt x="188" y="1005"/>
                  <a:pt x="188" y="1005"/>
                  <a:pt x="188" y="1005"/>
                </a:cubicBezTo>
                <a:cubicBezTo>
                  <a:pt x="135" y="1028"/>
                  <a:pt x="135" y="1028"/>
                  <a:pt x="135" y="1028"/>
                </a:cubicBezTo>
                <a:cubicBezTo>
                  <a:pt x="118" y="991"/>
                  <a:pt x="118" y="991"/>
                  <a:pt x="118" y="991"/>
                </a:cubicBezTo>
                <a:cubicBezTo>
                  <a:pt x="201" y="956"/>
                  <a:pt x="201" y="956"/>
                  <a:pt x="201" y="956"/>
                </a:cubicBezTo>
                <a:cubicBezTo>
                  <a:pt x="231" y="956"/>
                  <a:pt x="231" y="956"/>
                  <a:pt x="231" y="956"/>
                </a:cubicBezTo>
                <a:cubicBezTo>
                  <a:pt x="231" y="1154"/>
                  <a:pt x="231" y="1154"/>
                  <a:pt x="231" y="1154"/>
                </a:cubicBezTo>
                <a:cubicBezTo>
                  <a:pt x="296" y="1154"/>
                  <a:pt x="296" y="1154"/>
                  <a:pt x="296" y="1154"/>
                </a:cubicBezTo>
                <a:lnTo>
                  <a:pt x="296" y="1195"/>
                </a:lnTo>
                <a:close/>
                <a:moveTo>
                  <a:pt x="447" y="1197"/>
                </a:moveTo>
                <a:cubicBezTo>
                  <a:pt x="377" y="1197"/>
                  <a:pt x="365" y="1127"/>
                  <a:pt x="365" y="1074"/>
                </a:cubicBezTo>
                <a:cubicBezTo>
                  <a:pt x="365" y="1022"/>
                  <a:pt x="378" y="953"/>
                  <a:pt x="447" y="953"/>
                </a:cubicBezTo>
                <a:cubicBezTo>
                  <a:pt x="517" y="953"/>
                  <a:pt x="530" y="1022"/>
                  <a:pt x="530" y="1074"/>
                </a:cubicBezTo>
                <a:cubicBezTo>
                  <a:pt x="530" y="1127"/>
                  <a:pt x="517" y="1197"/>
                  <a:pt x="447" y="1197"/>
                </a:cubicBezTo>
                <a:close/>
                <a:moveTo>
                  <a:pt x="693" y="1351"/>
                </a:moveTo>
                <a:cubicBezTo>
                  <a:pt x="678" y="1332"/>
                  <a:pt x="666" y="1313"/>
                  <a:pt x="655" y="1294"/>
                </a:cubicBezTo>
                <a:cubicBezTo>
                  <a:pt x="645" y="1278"/>
                  <a:pt x="637" y="1261"/>
                  <a:pt x="630" y="1245"/>
                </a:cubicBezTo>
                <a:cubicBezTo>
                  <a:pt x="630" y="1201"/>
                  <a:pt x="630" y="1201"/>
                  <a:pt x="630" y="1201"/>
                </a:cubicBezTo>
                <a:cubicBezTo>
                  <a:pt x="635" y="1213"/>
                  <a:pt x="641" y="1225"/>
                  <a:pt x="648" y="1237"/>
                </a:cubicBezTo>
                <a:cubicBezTo>
                  <a:pt x="651" y="1243"/>
                  <a:pt x="654" y="1249"/>
                  <a:pt x="658" y="1255"/>
                </a:cubicBezTo>
                <a:cubicBezTo>
                  <a:pt x="658" y="1177"/>
                  <a:pt x="658" y="1177"/>
                  <a:pt x="658" y="1177"/>
                </a:cubicBezTo>
                <a:cubicBezTo>
                  <a:pt x="658" y="1090"/>
                  <a:pt x="658" y="1090"/>
                  <a:pt x="658" y="1090"/>
                </a:cubicBezTo>
                <a:cubicBezTo>
                  <a:pt x="654" y="1087"/>
                  <a:pt x="650" y="1084"/>
                  <a:pt x="646" y="1080"/>
                </a:cubicBezTo>
                <a:cubicBezTo>
                  <a:pt x="646" y="1080"/>
                  <a:pt x="646" y="1080"/>
                  <a:pt x="646" y="1080"/>
                </a:cubicBezTo>
                <a:cubicBezTo>
                  <a:pt x="642" y="1077"/>
                  <a:pt x="638" y="1073"/>
                  <a:pt x="634" y="1070"/>
                </a:cubicBezTo>
                <a:cubicBezTo>
                  <a:pt x="630" y="1032"/>
                  <a:pt x="630" y="1032"/>
                  <a:pt x="630" y="1032"/>
                </a:cubicBezTo>
                <a:cubicBezTo>
                  <a:pt x="628" y="1016"/>
                  <a:pt x="628" y="1016"/>
                  <a:pt x="628" y="1016"/>
                </a:cubicBezTo>
                <a:cubicBezTo>
                  <a:pt x="638" y="1025"/>
                  <a:pt x="653" y="1037"/>
                  <a:pt x="664" y="1046"/>
                </a:cubicBezTo>
                <a:cubicBezTo>
                  <a:pt x="670" y="1054"/>
                  <a:pt x="675" y="1062"/>
                  <a:pt x="681" y="1070"/>
                </a:cubicBezTo>
                <a:cubicBezTo>
                  <a:pt x="681" y="1113"/>
                  <a:pt x="681" y="1113"/>
                  <a:pt x="681" y="1113"/>
                </a:cubicBezTo>
                <a:cubicBezTo>
                  <a:pt x="681" y="1205"/>
                  <a:pt x="681" y="1205"/>
                  <a:pt x="681" y="1205"/>
                </a:cubicBezTo>
                <a:cubicBezTo>
                  <a:pt x="681" y="1291"/>
                  <a:pt x="681" y="1291"/>
                  <a:pt x="681" y="1291"/>
                </a:cubicBezTo>
                <a:cubicBezTo>
                  <a:pt x="685" y="1296"/>
                  <a:pt x="689" y="1301"/>
                  <a:pt x="693" y="1306"/>
                </a:cubicBezTo>
                <a:cubicBezTo>
                  <a:pt x="703" y="1319"/>
                  <a:pt x="713" y="1331"/>
                  <a:pt x="724" y="1343"/>
                </a:cubicBezTo>
                <a:cubicBezTo>
                  <a:pt x="724" y="1388"/>
                  <a:pt x="724" y="1388"/>
                  <a:pt x="724" y="1388"/>
                </a:cubicBezTo>
                <a:cubicBezTo>
                  <a:pt x="713" y="1376"/>
                  <a:pt x="703" y="1364"/>
                  <a:pt x="693" y="1351"/>
                </a:cubicBezTo>
                <a:close/>
                <a:moveTo>
                  <a:pt x="816" y="1473"/>
                </a:moveTo>
                <a:cubicBezTo>
                  <a:pt x="800" y="1460"/>
                  <a:pt x="784" y="1447"/>
                  <a:pt x="769" y="1433"/>
                </a:cubicBezTo>
                <a:cubicBezTo>
                  <a:pt x="768" y="1388"/>
                  <a:pt x="768" y="1388"/>
                  <a:pt x="768" y="1388"/>
                </a:cubicBezTo>
                <a:cubicBezTo>
                  <a:pt x="783" y="1402"/>
                  <a:pt x="799" y="1415"/>
                  <a:pt x="815" y="1427"/>
                </a:cubicBezTo>
                <a:cubicBezTo>
                  <a:pt x="818" y="1430"/>
                  <a:pt x="821" y="1432"/>
                  <a:pt x="824" y="1434"/>
                </a:cubicBezTo>
                <a:cubicBezTo>
                  <a:pt x="823" y="1333"/>
                  <a:pt x="823" y="1333"/>
                  <a:pt x="823" y="1333"/>
                </a:cubicBezTo>
                <a:cubicBezTo>
                  <a:pt x="823" y="1322"/>
                  <a:pt x="823" y="1322"/>
                  <a:pt x="823" y="1322"/>
                </a:cubicBezTo>
                <a:cubicBezTo>
                  <a:pt x="823" y="1268"/>
                  <a:pt x="823" y="1268"/>
                  <a:pt x="823" y="1268"/>
                </a:cubicBezTo>
                <a:cubicBezTo>
                  <a:pt x="810" y="1265"/>
                  <a:pt x="792" y="1260"/>
                  <a:pt x="778" y="1257"/>
                </a:cubicBezTo>
                <a:cubicBezTo>
                  <a:pt x="776" y="1248"/>
                  <a:pt x="776" y="1248"/>
                  <a:pt x="776" y="1248"/>
                </a:cubicBezTo>
                <a:cubicBezTo>
                  <a:pt x="768" y="1218"/>
                  <a:pt x="768" y="1218"/>
                  <a:pt x="768" y="1218"/>
                </a:cubicBezTo>
                <a:cubicBezTo>
                  <a:pt x="767" y="1212"/>
                  <a:pt x="767" y="1212"/>
                  <a:pt x="767" y="1212"/>
                </a:cubicBezTo>
                <a:cubicBezTo>
                  <a:pt x="764" y="1204"/>
                  <a:pt x="764" y="1204"/>
                  <a:pt x="764" y="1204"/>
                </a:cubicBezTo>
                <a:cubicBezTo>
                  <a:pt x="785" y="1210"/>
                  <a:pt x="814" y="1217"/>
                  <a:pt x="835" y="1222"/>
                </a:cubicBezTo>
                <a:cubicBezTo>
                  <a:pt x="844" y="1229"/>
                  <a:pt x="853" y="1235"/>
                  <a:pt x="862" y="1241"/>
                </a:cubicBezTo>
                <a:cubicBezTo>
                  <a:pt x="862" y="1291"/>
                  <a:pt x="862" y="1291"/>
                  <a:pt x="862" y="1291"/>
                </a:cubicBezTo>
                <a:cubicBezTo>
                  <a:pt x="863" y="1360"/>
                  <a:pt x="863" y="1360"/>
                  <a:pt x="863" y="1360"/>
                </a:cubicBezTo>
                <a:cubicBezTo>
                  <a:pt x="863" y="1462"/>
                  <a:pt x="863" y="1462"/>
                  <a:pt x="863" y="1462"/>
                </a:cubicBezTo>
                <a:cubicBezTo>
                  <a:pt x="883" y="1475"/>
                  <a:pt x="905" y="1489"/>
                  <a:pt x="927" y="1501"/>
                </a:cubicBezTo>
                <a:cubicBezTo>
                  <a:pt x="927" y="1546"/>
                  <a:pt x="927" y="1546"/>
                  <a:pt x="927" y="1546"/>
                </a:cubicBezTo>
                <a:cubicBezTo>
                  <a:pt x="888" y="1523"/>
                  <a:pt x="850" y="1499"/>
                  <a:pt x="816" y="1473"/>
                </a:cubicBezTo>
                <a:close/>
                <a:moveTo>
                  <a:pt x="1172" y="1585"/>
                </a:moveTo>
                <a:cubicBezTo>
                  <a:pt x="1168" y="1596"/>
                  <a:pt x="1163" y="1604"/>
                  <a:pt x="1157" y="1611"/>
                </a:cubicBezTo>
                <a:cubicBezTo>
                  <a:pt x="1141" y="1628"/>
                  <a:pt x="1119" y="1632"/>
                  <a:pt x="1096" y="1627"/>
                </a:cubicBezTo>
                <a:cubicBezTo>
                  <a:pt x="1063" y="1619"/>
                  <a:pt x="1028" y="1592"/>
                  <a:pt x="1010" y="1557"/>
                </a:cubicBezTo>
                <a:cubicBezTo>
                  <a:pt x="1006" y="1548"/>
                  <a:pt x="987" y="1483"/>
                  <a:pt x="988" y="1427"/>
                </a:cubicBezTo>
                <a:cubicBezTo>
                  <a:pt x="989" y="1406"/>
                  <a:pt x="992" y="1385"/>
                  <a:pt x="1001" y="1371"/>
                </a:cubicBezTo>
                <a:cubicBezTo>
                  <a:pt x="1014" y="1348"/>
                  <a:pt x="1039" y="1338"/>
                  <a:pt x="1082" y="1351"/>
                </a:cubicBezTo>
                <a:cubicBezTo>
                  <a:pt x="1127" y="1368"/>
                  <a:pt x="1152" y="1398"/>
                  <a:pt x="1166" y="1431"/>
                </a:cubicBezTo>
                <a:cubicBezTo>
                  <a:pt x="1167" y="1434"/>
                  <a:pt x="1168" y="1437"/>
                  <a:pt x="1169" y="1439"/>
                </a:cubicBezTo>
                <a:cubicBezTo>
                  <a:pt x="1176" y="1458"/>
                  <a:pt x="1179" y="1476"/>
                  <a:pt x="1181" y="1494"/>
                </a:cubicBezTo>
                <a:cubicBezTo>
                  <a:pt x="1184" y="1543"/>
                  <a:pt x="1173" y="1584"/>
                  <a:pt x="1172" y="1585"/>
                </a:cubicBezTo>
                <a:close/>
                <a:moveTo>
                  <a:pt x="1270" y="1671"/>
                </a:moveTo>
                <a:cubicBezTo>
                  <a:pt x="1270" y="1627"/>
                  <a:pt x="1270" y="1627"/>
                  <a:pt x="1270" y="1627"/>
                </a:cubicBezTo>
                <a:cubicBezTo>
                  <a:pt x="1298" y="1633"/>
                  <a:pt x="1327" y="1638"/>
                  <a:pt x="1356" y="1643"/>
                </a:cubicBezTo>
                <a:cubicBezTo>
                  <a:pt x="1356" y="1528"/>
                  <a:pt x="1356" y="1528"/>
                  <a:pt x="1356" y="1528"/>
                </a:cubicBezTo>
                <a:cubicBezTo>
                  <a:pt x="1355" y="1477"/>
                  <a:pt x="1355" y="1477"/>
                  <a:pt x="1355" y="1477"/>
                </a:cubicBezTo>
                <a:cubicBezTo>
                  <a:pt x="1335" y="1481"/>
                  <a:pt x="1307" y="1486"/>
                  <a:pt x="1286" y="1489"/>
                </a:cubicBezTo>
                <a:cubicBezTo>
                  <a:pt x="1270" y="1456"/>
                  <a:pt x="1270" y="1456"/>
                  <a:pt x="1270" y="1456"/>
                </a:cubicBezTo>
                <a:cubicBezTo>
                  <a:pt x="1264" y="1444"/>
                  <a:pt x="1264" y="1444"/>
                  <a:pt x="1264" y="1444"/>
                </a:cubicBezTo>
                <a:cubicBezTo>
                  <a:pt x="1297" y="1439"/>
                  <a:pt x="1340" y="1431"/>
                  <a:pt x="1373" y="1425"/>
                </a:cubicBezTo>
                <a:cubicBezTo>
                  <a:pt x="1386" y="1427"/>
                  <a:pt x="1399" y="1429"/>
                  <a:pt x="1412" y="1430"/>
                </a:cubicBezTo>
                <a:cubicBezTo>
                  <a:pt x="1413" y="1477"/>
                  <a:pt x="1413" y="1477"/>
                  <a:pt x="1413" y="1477"/>
                </a:cubicBezTo>
                <a:cubicBezTo>
                  <a:pt x="1413" y="1534"/>
                  <a:pt x="1413" y="1534"/>
                  <a:pt x="1413" y="1534"/>
                </a:cubicBezTo>
                <a:cubicBezTo>
                  <a:pt x="1413" y="1651"/>
                  <a:pt x="1413" y="1651"/>
                  <a:pt x="1413" y="1651"/>
                </a:cubicBezTo>
                <a:cubicBezTo>
                  <a:pt x="1442" y="1654"/>
                  <a:pt x="1472" y="1657"/>
                  <a:pt x="1501" y="1659"/>
                </a:cubicBezTo>
                <a:cubicBezTo>
                  <a:pt x="1501" y="1703"/>
                  <a:pt x="1501" y="1703"/>
                  <a:pt x="1501" y="1703"/>
                </a:cubicBezTo>
                <a:cubicBezTo>
                  <a:pt x="1422" y="1698"/>
                  <a:pt x="1345" y="1687"/>
                  <a:pt x="1270" y="1671"/>
                </a:cubicBezTo>
                <a:close/>
                <a:moveTo>
                  <a:pt x="1625" y="1693"/>
                </a:moveTo>
                <a:cubicBezTo>
                  <a:pt x="1623" y="1692"/>
                  <a:pt x="1622" y="1691"/>
                  <a:pt x="1620" y="1689"/>
                </a:cubicBezTo>
                <a:cubicBezTo>
                  <a:pt x="1580" y="1654"/>
                  <a:pt x="1577" y="1586"/>
                  <a:pt x="1583" y="1542"/>
                </a:cubicBezTo>
                <a:cubicBezTo>
                  <a:pt x="1584" y="1534"/>
                  <a:pt x="1586" y="1526"/>
                  <a:pt x="1587" y="1519"/>
                </a:cubicBezTo>
                <a:cubicBezTo>
                  <a:pt x="1591" y="1506"/>
                  <a:pt x="1596" y="1495"/>
                  <a:pt x="1602" y="1485"/>
                </a:cubicBezTo>
                <a:cubicBezTo>
                  <a:pt x="1628" y="1446"/>
                  <a:pt x="1672" y="1442"/>
                  <a:pt x="1695" y="1440"/>
                </a:cubicBezTo>
                <a:cubicBezTo>
                  <a:pt x="1737" y="1438"/>
                  <a:pt x="1768" y="1449"/>
                  <a:pt x="1786" y="1475"/>
                </a:cubicBezTo>
                <a:cubicBezTo>
                  <a:pt x="1797" y="1489"/>
                  <a:pt x="1804" y="1507"/>
                  <a:pt x="1807" y="1530"/>
                </a:cubicBezTo>
                <a:cubicBezTo>
                  <a:pt x="1807" y="1530"/>
                  <a:pt x="1808" y="1530"/>
                  <a:pt x="1808" y="1531"/>
                </a:cubicBezTo>
                <a:cubicBezTo>
                  <a:pt x="1834" y="1705"/>
                  <a:pt x="1690" y="1741"/>
                  <a:pt x="1625" y="1693"/>
                </a:cubicBezTo>
                <a:close/>
                <a:moveTo>
                  <a:pt x="2080" y="1636"/>
                </a:moveTo>
                <a:cubicBezTo>
                  <a:pt x="2068" y="1640"/>
                  <a:pt x="2055" y="1644"/>
                  <a:pt x="2042" y="1648"/>
                </a:cubicBezTo>
                <a:cubicBezTo>
                  <a:pt x="2034" y="1650"/>
                  <a:pt x="2027" y="1652"/>
                  <a:pt x="2020" y="1654"/>
                </a:cubicBezTo>
                <a:cubicBezTo>
                  <a:pt x="1982" y="1664"/>
                  <a:pt x="1945" y="1673"/>
                  <a:pt x="1907" y="1680"/>
                </a:cubicBezTo>
                <a:cubicBezTo>
                  <a:pt x="1907" y="1635"/>
                  <a:pt x="1907" y="1635"/>
                  <a:pt x="1907" y="1635"/>
                </a:cubicBezTo>
                <a:cubicBezTo>
                  <a:pt x="1936" y="1629"/>
                  <a:pt x="1966" y="1623"/>
                  <a:pt x="1996" y="1616"/>
                </a:cubicBezTo>
                <a:cubicBezTo>
                  <a:pt x="1995" y="1495"/>
                  <a:pt x="1995" y="1495"/>
                  <a:pt x="1995" y="1495"/>
                </a:cubicBezTo>
                <a:cubicBezTo>
                  <a:pt x="1995" y="1450"/>
                  <a:pt x="1995" y="1450"/>
                  <a:pt x="1995" y="1450"/>
                </a:cubicBezTo>
                <a:cubicBezTo>
                  <a:pt x="1974" y="1463"/>
                  <a:pt x="1945" y="1479"/>
                  <a:pt x="1923" y="1491"/>
                </a:cubicBezTo>
                <a:cubicBezTo>
                  <a:pt x="1901" y="1457"/>
                  <a:pt x="1901" y="1457"/>
                  <a:pt x="1901" y="1457"/>
                </a:cubicBezTo>
                <a:cubicBezTo>
                  <a:pt x="1900" y="1455"/>
                  <a:pt x="1900" y="1455"/>
                  <a:pt x="1900" y="1455"/>
                </a:cubicBezTo>
                <a:cubicBezTo>
                  <a:pt x="1934" y="1436"/>
                  <a:pt x="1979" y="1410"/>
                  <a:pt x="2013" y="1391"/>
                </a:cubicBezTo>
                <a:cubicBezTo>
                  <a:pt x="2022" y="1388"/>
                  <a:pt x="2032" y="1386"/>
                  <a:pt x="2041" y="1383"/>
                </a:cubicBezTo>
                <a:cubicBezTo>
                  <a:pt x="2045" y="1382"/>
                  <a:pt x="2049" y="1381"/>
                  <a:pt x="2053" y="1380"/>
                </a:cubicBezTo>
                <a:cubicBezTo>
                  <a:pt x="2053" y="1419"/>
                  <a:pt x="2053" y="1419"/>
                  <a:pt x="2053" y="1419"/>
                </a:cubicBezTo>
                <a:cubicBezTo>
                  <a:pt x="2053" y="1478"/>
                  <a:pt x="2053" y="1478"/>
                  <a:pt x="2053" y="1478"/>
                </a:cubicBezTo>
                <a:cubicBezTo>
                  <a:pt x="2053" y="1600"/>
                  <a:pt x="2053" y="1600"/>
                  <a:pt x="2053" y="1600"/>
                </a:cubicBezTo>
                <a:cubicBezTo>
                  <a:pt x="2062" y="1597"/>
                  <a:pt x="2071" y="1594"/>
                  <a:pt x="2080" y="1591"/>
                </a:cubicBezTo>
                <a:cubicBezTo>
                  <a:pt x="2099" y="1585"/>
                  <a:pt x="2118" y="1579"/>
                  <a:pt x="2137" y="1572"/>
                </a:cubicBezTo>
                <a:cubicBezTo>
                  <a:pt x="2137" y="1617"/>
                  <a:pt x="2137" y="1617"/>
                  <a:pt x="2137" y="1617"/>
                </a:cubicBezTo>
                <a:cubicBezTo>
                  <a:pt x="2118" y="1623"/>
                  <a:pt x="2100" y="1630"/>
                  <a:pt x="2080" y="1636"/>
                </a:cubicBezTo>
                <a:close/>
                <a:moveTo>
                  <a:pt x="2357" y="1506"/>
                </a:moveTo>
                <a:cubicBezTo>
                  <a:pt x="2313" y="1536"/>
                  <a:pt x="2263" y="1563"/>
                  <a:pt x="2208" y="1588"/>
                </a:cubicBezTo>
                <a:cubicBezTo>
                  <a:pt x="2208" y="1543"/>
                  <a:pt x="2208" y="1543"/>
                  <a:pt x="2208" y="1543"/>
                </a:cubicBezTo>
                <a:cubicBezTo>
                  <a:pt x="2233" y="1532"/>
                  <a:pt x="2257" y="1520"/>
                  <a:pt x="2280" y="1508"/>
                </a:cubicBezTo>
                <a:cubicBezTo>
                  <a:pt x="2280" y="1380"/>
                  <a:pt x="2280" y="1380"/>
                  <a:pt x="2280" y="1380"/>
                </a:cubicBezTo>
                <a:cubicBezTo>
                  <a:pt x="2280" y="1342"/>
                  <a:pt x="2280" y="1342"/>
                  <a:pt x="2280" y="1342"/>
                </a:cubicBezTo>
                <a:cubicBezTo>
                  <a:pt x="2263" y="1359"/>
                  <a:pt x="2239" y="1380"/>
                  <a:pt x="2222" y="1396"/>
                </a:cubicBezTo>
                <a:cubicBezTo>
                  <a:pt x="2202" y="1364"/>
                  <a:pt x="2202" y="1364"/>
                  <a:pt x="2202" y="1364"/>
                </a:cubicBezTo>
                <a:cubicBezTo>
                  <a:pt x="2208" y="1359"/>
                  <a:pt x="2214" y="1354"/>
                  <a:pt x="2220" y="1349"/>
                </a:cubicBezTo>
                <a:cubicBezTo>
                  <a:pt x="2244" y="1327"/>
                  <a:pt x="2272" y="1301"/>
                  <a:pt x="2294" y="1280"/>
                </a:cubicBezTo>
                <a:cubicBezTo>
                  <a:pt x="2304" y="1274"/>
                  <a:pt x="2314" y="1268"/>
                  <a:pt x="2324" y="1262"/>
                </a:cubicBezTo>
                <a:cubicBezTo>
                  <a:pt x="2324" y="1284"/>
                  <a:pt x="2324" y="1284"/>
                  <a:pt x="2324" y="1284"/>
                </a:cubicBezTo>
                <a:cubicBezTo>
                  <a:pt x="2324" y="1353"/>
                  <a:pt x="2324" y="1353"/>
                  <a:pt x="2324" y="1353"/>
                </a:cubicBezTo>
                <a:cubicBezTo>
                  <a:pt x="2324" y="1483"/>
                  <a:pt x="2324" y="1483"/>
                  <a:pt x="2324" y="1483"/>
                </a:cubicBezTo>
                <a:cubicBezTo>
                  <a:pt x="2337" y="1475"/>
                  <a:pt x="2349" y="1467"/>
                  <a:pt x="2361" y="1459"/>
                </a:cubicBezTo>
                <a:cubicBezTo>
                  <a:pt x="2369" y="1453"/>
                  <a:pt x="2378" y="1448"/>
                  <a:pt x="2386" y="1442"/>
                </a:cubicBezTo>
                <a:cubicBezTo>
                  <a:pt x="2386" y="1486"/>
                  <a:pt x="2386" y="1486"/>
                  <a:pt x="2386" y="1486"/>
                </a:cubicBezTo>
                <a:cubicBezTo>
                  <a:pt x="2376" y="1493"/>
                  <a:pt x="2367" y="1500"/>
                  <a:pt x="2357" y="1506"/>
                </a:cubicBezTo>
                <a:close/>
                <a:moveTo>
                  <a:pt x="2534" y="1312"/>
                </a:moveTo>
                <a:cubicBezTo>
                  <a:pt x="2527" y="1345"/>
                  <a:pt x="2516" y="1369"/>
                  <a:pt x="2503" y="1386"/>
                </a:cubicBezTo>
                <a:cubicBezTo>
                  <a:pt x="2490" y="1405"/>
                  <a:pt x="2476" y="1414"/>
                  <a:pt x="2465" y="1413"/>
                </a:cubicBezTo>
                <a:cubicBezTo>
                  <a:pt x="2456" y="1413"/>
                  <a:pt x="2447" y="1403"/>
                  <a:pt x="2441" y="1386"/>
                </a:cubicBezTo>
                <a:cubicBezTo>
                  <a:pt x="2432" y="1358"/>
                  <a:pt x="2429" y="1314"/>
                  <a:pt x="2436" y="1266"/>
                </a:cubicBezTo>
                <a:cubicBezTo>
                  <a:pt x="2441" y="1228"/>
                  <a:pt x="2453" y="1189"/>
                  <a:pt x="2473" y="1155"/>
                </a:cubicBezTo>
                <a:cubicBezTo>
                  <a:pt x="2480" y="1144"/>
                  <a:pt x="2487" y="1134"/>
                  <a:pt x="2495" y="1124"/>
                </a:cubicBezTo>
                <a:cubicBezTo>
                  <a:pt x="2512" y="1107"/>
                  <a:pt x="2523" y="1102"/>
                  <a:pt x="2531" y="1109"/>
                </a:cubicBezTo>
                <a:cubicBezTo>
                  <a:pt x="2531" y="1110"/>
                  <a:pt x="2532" y="1111"/>
                  <a:pt x="2532" y="1111"/>
                </a:cubicBezTo>
                <a:cubicBezTo>
                  <a:pt x="2532" y="1111"/>
                  <a:pt x="2532" y="1111"/>
                  <a:pt x="2532" y="1111"/>
                </a:cubicBezTo>
                <a:cubicBezTo>
                  <a:pt x="2549" y="1135"/>
                  <a:pt x="2549" y="1246"/>
                  <a:pt x="2534" y="1312"/>
                </a:cubicBezTo>
                <a:close/>
                <a:moveTo>
                  <a:pt x="2737" y="1197"/>
                </a:moveTo>
                <a:cubicBezTo>
                  <a:pt x="2667" y="1197"/>
                  <a:pt x="2654" y="1127"/>
                  <a:pt x="2654" y="1074"/>
                </a:cubicBezTo>
                <a:cubicBezTo>
                  <a:pt x="2654" y="1022"/>
                  <a:pt x="2668" y="953"/>
                  <a:pt x="2737" y="953"/>
                </a:cubicBezTo>
                <a:cubicBezTo>
                  <a:pt x="2806" y="953"/>
                  <a:pt x="2819" y="1022"/>
                  <a:pt x="2819" y="1074"/>
                </a:cubicBezTo>
                <a:cubicBezTo>
                  <a:pt x="2819" y="1127"/>
                  <a:pt x="2807" y="1197"/>
                  <a:pt x="2737" y="1197"/>
                </a:cubicBezTo>
                <a:close/>
                <a:moveTo>
                  <a:pt x="3062" y="1195"/>
                </a:moveTo>
                <a:cubicBezTo>
                  <a:pt x="2889" y="1195"/>
                  <a:pt x="2889" y="1195"/>
                  <a:pt x="2889" y="1195"/>
                </a:cubicBezTo>
                <a:cubicBezTo>
                  <a:pt x="2889" y="1154"/>
                  <a:pt x="2889" y="1154"/>
                  <a:pt x="2889" y="1154"/>
                </a:cubicBezTo>
                <a:cubicBezTo>
                  <a:pt x="2954" y="1154"/>
                  <a:pt x="2954" y="1154"/>
                  <a:pt x="2954" y="1154"/>
                </a:cubicBezTo>
                <a:cubicBezTo>
                  <a:pt x="2954" y="1005"/>
                  <a:pt x="2954" y="1005"/>
                  <a:pt x="2954" y="1005"/>
                </a:cubicBezTo>
                <a:cubicBezTo>
                  <a:pt x="2902" y="1028"/>
                  <a:pt x="2902" y="1028"/>
                  <a:pt x="2902" y="1028"/>
                </a:cubicBezTo>
                <a:cubicBezTo>
                  <a:pt x="2885" y="991"/>
                  <a:pt x="2885" y="991"/>
                  <a:pt x="2885" y="991"/>
                </a:cubicBezTo>
                <a:cubicBezTo>
                  <a:pt x="2967" y="956"/>
                  <a:pt x="2967" y="956"/>
                  <a:pt x="2967" y="956"/>
                </a:cubicBezTo>
                <a:cubicBezTo>
                  <a:pt x="2997" y="956"/>
                  <a:pt x="2997" y="956"/>
                  <a:pt x="2997" y="956"/>
                </a:cubicBezTo>
                <a:cubicBezTo>
                  <a:pt x="2997" y="1154"/>
                  <a:pt x="2997" y="1154"/>
                  <a:pt x="2997" y="1154"/>
                </a:cubicBezTo>
                <a:cubicBezTo>
                  <a:pt x="3062" y="1154"/>
                  <a:pt x="3062" y="1154"/>
                  <a:pt x="3062" y="1154"/>
                </a:cubicBezTo>
                <a:lnTo>
                  <a:pt x="3062" y="1195"/>
                </a:lnTo>
                <a:close/>
                <a:moveTo>
                  <a:pt x="1111" y="1423"/>
                </a:moveTo>
                <a:cubicBezTo>
                  <a:pt x="1108" y="1419"/>
                  <a:pt x="1106" y="1415"/>
                  <a:pt x="1103" y="1412"/>
                </a:cubicBezTo>
                <a:cubicBezTo>
                  <a:pt x="1092" y="1397"/>
                  <a:pt x="1078" y="1390"/>
                  <a:pt x="1062" y="1395"/>
                </a:cubicBezTo>
                <a:cubicBezTo>
                  <a:pt x="1061" y="1395"/>
                  <a:pt x="1060" y="1395"/>
                  <a:pt x="1059" y="1396"/>
                </a:cubicBezTo>
                <a:cubicBezTo>
                  <a:pt x="1045" y="1402"/>
                  <a:pt x="1039" y="1425"/>
                  <a:pt x="1038" y="1448"/>
                </a:cubicBezTo>
                <a:cubicBezTo>
                  <a:pt x="1036" y="1472"/>
                  <a:pt x="1038" y="1496"/>
                  <a:pt x="1038" y="1498"/>
                </a:cubicBezTo>
                <a:cubicBezTo>
                  <a:pt x="1046" y="1564"/>
                  <a:pt x="1073" y="1575"/>
                  <a:pt x="1082" y="1578"/>
                </a:cubicBezTo>
                <a:cubicBezTo>
                  <a:pt x="1087" y="1580"/>
                  <a:pt x="1092" y="1581"/>
                  <a:pt x="1097" y="1580"/>
                </a:cubicBezTo>
                <a:cubicBezTo>
                  <a:pt x="1105" y="1579"/>
                  <a:pt x="1112" y="1575"/>
                  <a:pt x="1117" y="1566"/>
                </a:cubicBezTo>
                <a:cubicBezTo>
                  <a:pt x="1129" y="1544"/>
                  <a:pt x="1132" y="1511"/>
                  <a:pt x="1128" y="1480"/>
                </a:cubicBezTo>
                <a:cubicBezTo>
                  <a:pt x="1125" y="1459"/>
                  <a:pt x="1119" y="1439"/>
                  <a:pt x="1111" y="1423"/>
                </a:cubicBezTo>
                <a:close/>
                <a:moveTo>
                  <a:pt x="2509" y="1164"/>
                </a:moveTo>
                <a:cubicBezTo>
                  <a:pt x="2502" y="1159"/>
                  <a:pt x="2480" y="1174"/>
                  <a:pt x="2472" y="1231"/>
                </a:cubicBezTo>
                <a:cubicBezTo>
                  <a:pt x="2469" y="1250"/>
                  <a:pt x="2467" y="1273"/>
                  <a:pt x="2468" y="1302"/>
                </a:cubicBezTo>
                <a:cubicBezTo>
                  <a:pt x="2469" y="1330"/>
                  <a:pt x="2474" y="1373"/>
                  <a:pt x="2495" y="1351"/>
                </a:cubicBezTo>
                <a:cubicBezTo>
                  <a:pt x="2521" y="1323"/>
                  <a:pt x="2525" y="1221"/>
                  <a:pt x="2516" y="1180"/>
                </a:cubicBezTo>
                <a:cubicBezTo>
                  <a:pt x="2514" y="1171"/>
                  <a:pt x="2512" y="1165"/>
                  <a:pt x="2509" y="1164"/>
                </a:cubicBezTo>
                <a:close/>
              </a:path>
            </a:pathLst>
          </a:custGeom>
          <a:solidFill>
            <a:schemeClr val="tx2"/>
          </a:solidFill>
        </p:spPr>
        <p:txBody>
          <a:bodyPr vert="horz" wrap="square" lIns="82305" tIns="41153" rIns="82305" bIns="41153" numCol="1" anchor="t" anchorCtr="0" compatLnSpc="1">
            <a:prstTxWarp prst="textNoShape">
              <a:avLst/>
            </a:prstTxWarp>
          </a:bodyPr>
          <a:lstStyle/>
          <a:p>
            <a:endParaRPr lang="en-US" sz="900">
              <a:solidFill>
                <a:srgbClr val="FFFFFF"/>
              </a:solidFill>
            </a:endParaRPr>
          </a:p>
        </p:txBody>
      </p:sp>
      <p:sp>
        <p:nvSpPr>
          <p:cNvPr id="121" name="Freeform 38"/>
          <p:cNvSpPr>
            <a:spLocks noEditPoints="1"/>
          </p:cNvSpPr>
          <p:nvPr/>
        </p:nvSpPr>
        <p:spPr bwMode="auto">
          <a:xfrm>
            <a:off x="9182066" y="5606689"/>
            <a:ext cx="340519" cy="561181"/>
          </a:xfrm>
          <a:custGeom>
            <a:avLst/>
            <a:gdLst>
              <a:gd name="T0" fmla="*/ 91 w 182"/>
              <a:gd name="T1" fmla="*/ 0 h 299"/>
              <a:gd name="T2" fmla="*/ 0 w 182"/>
              <a:gd name="T3" fmla="*/ 21 h 299"/>
              <a:gd name="T4" fmla="*/ 0 w 182"/>
              <a:gd name="T5" fmla="*/ 278 h 299"/>
              <a:gd name="T6" fmla="*/ 91 w 182"/>
              <a:gd name="T7" fmla="*/ 299 h 299"/>
              <a:gd name="T8" fmla="*/ 182 w 182"/>
              <a:gd name="T9" fmla="*/ 278 h 299"/>
              <a:gd name="T10" fmla="*/ 182 w 182"/>
              <a:gd name="T11" fmla="*/ 21 h 299"/>
              <a:gd name="T12" fmla="*/ 91 w 182"/>
              <a:gd name="T13" fmla="*/ 0 h 299"/>
              <a:gd name="T14" fmla="*/ 91 w 182"/>
              <a:gd name="T15" fmla="*/ 34 h 299"/>
              <a:gd name="T16" fmla="*/ 14 w 182"/>
              <a:gd name="T17" fmla="*/ 20 h 299"/>
              <a:gd name="T18" fmla="*/ 91 w 182"/>
              <a:gd name="T19" fmla="*/ 6 h 299"/>
              <a:gd name="T20" fmla="*/ 168 w 182"/>
              <a:gd name="T21" fmla="*/ 20 h 299"/>
              <a:gd name="T22" fmla="*/ 91 w 182"/>
              <a:gd name="T23" fmla="*/ 34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2" h="299">
                <a:moveTo>
                  <a:pt x="91" y="0"/>
                </a:moveTo>
                <a:cubicBezTo>
                  <a:pt x="57" y="0"/>
                  <a:pt x="0" y="4"/>
                  <a:pt x="0" y="21"/>
                </a:cubicBezTo>
                <a:cubicBezTo>
                  <a:pt x="0" y="121"/>
                  <a:pt x="0" y="278"/>
                  <a:pt x="0" y="278"/>
                </a:cubicBezTo>
                <a:cubicBezTo>
                  <a:pt x="0" y="294"/>
                  <a:pt x="57" y="299"/>
                  <a:pt x="91" y="299"/>
                </a:cubicBezTo>
                <a:cubicBezTo>
                  <a:pt x="125" y="299"/>
                  <a:pt x="182" y="294"/>
                  <a:pt x="182" y="278"/>
                </a:cubicBezTo>
                <a:cubicBezTo>
                  <a:pt x="182" y="177"/>
                  <a:pt x="182" y="21"/>
                  <a:pt x="182" y="21"/>
                </a:cubicBezTo>
                <a:cubicBezTo>
                  <a:pt x="182" y="4"/>
                  <a:pt x="125" y="0"/>
                  <a:pt x="91" y="0"/>
                </a:cubicBezTo>
                <a:close/>
                <a:moveTo>
                  <a:pt x="91" y="34"/>
                </a:moveTo>
                <a:cubicBezTo>
                  <a:pt x="49" y="34"/>
                  <a:pt x="14" y="28"/>
                  <a:pt x="14" y="20"/>
                </a:cubicBezTo>
                <a:cubicBezTo>
                  <a:pt x="14" y="12"/>
                  <a:pt x="49" y="6"/>
                  <a:pt x="91" y="6"/>
                </a:cubicBezTo>
                <a:cubicBezTo>
                  <a:pt x="134" y="6"/>
                  <a:pt x="168" y="12"/>
                  <a:pt x="168" y="20"/>
                </a:cubicBezTo>
                <a:cubicBezTo>
                  <a:pt x="168" y="28"/>
                  <a:pt x="134" y="34"/>
                  <a:pt x="91" y="34"/>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122" name="Freeform 38"/>
          <p:cNvSpPr>
            <a:spLocks noEditPoints="1"/>
          </p:cNvSpPr>
          <p:nvPr/>
        </p:nvSpPr>
        <p:spPr bwMode="auto">
          <a:xfrm>
            <a:off x="10025839" y="5606689"/>
            <a:ext cx="340519" cy="561181"/>
          </a:xfrm>
          <a:custGeom>
            <a:avLst/>
            <a:gdLst>
              <a:gd name="T0" fmla="*/ 91 w 182"/>
              <a:gd name="T1" fmla="*/ 0 h 299"/>
              <a:gd name="T2" fmla="*/ 0 w 182"/>
              <a:gd name="T3" fmla="*/ 21 h 299"/>
              <a:gd name="T4" fmla="*/ 0 w 182"/>
              <a:gd name="T5" fmla="*/ 278 h 299"/>
              <a:gd name="T6" fmla="*/ 91 w 182"/>
              <a:gd name="T7" fmla="*/ 299 h 299"/>
              <a:gd name="T8" fmla="*/ 182 w 182"/>
              <a:gd name="T9" fmla="*/ 278 h 299"/>
              <a:gd name="T10" fmla="*/ 182 w 182"/>
              <a:gd name="T11" fmla="*/ 21 h 299"/>
              <a:gd name="T12" fmla="*/ 91 w 182"/>
              <a:gd name="T13" fmla="*/ 0 h 299"/>
              <a:gd name="T14" fmla="*/ 91 w 182"/>
              <a:gd name="T15" fmla="*/ 34 h 299"/>
              <a:gd name="T16" fmla="*/ 14 w 182"/>
              <a:gd name="T17" fmla="*/ 20 h 299"/>
              <a:gd name="T18" fmla="*/ 91 w 182"/>
              <a:gd name="T19" fmla="*/ 6 h 299"/>
              <a:gd name="T20" fmla="*/ 168 w 182"/>
              <a:gd name="T21" fmla="*/ 20 h 299"/>
              <a:gd name="T22" fmla="*/ 91 w 182"/>
              <a:gd name="T23" fmla="*/ 34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2" h="299">
                <a:moveTo>
                  <a:pt x="91" y="0"/>
                </a:moveTo>
                <a:cubicBezTo>
                  <a:pt x="57" y="0"/>
                  <a:pt x="0" y="4"/>
                  <a:pt x="0" y="21"/>
                </a:cubicBezTo>
                <a:cubicBezTo>
                  <a:pt x="0" y="121"/>
                  <a:pt x="0" y="278"/>
                  <a:pt x="0" y="278"/>
                </a:cubicBezTo>
                <a:cubicBezTo>
                  <a:pt x="0" y="294"/>
                  <a:pt x="57" y="299"/>
                  <a:pt x="91" y="299"/>
                </a:cubicBezTo>
                <a:cubicBezTo>
                  <a:pt x="125" y="299"/>
                  <a:pt x="182" y="294"/>
                  <a:pt x="182" y="278"/>
                </a:cubicBezTo>
                <a:cubicBezTo>
                  <a:pt x="182" y="177"/>
                  <a:pt x="182" y="21"/>
                  <a:pt x="182" y="21"/>
                </a:cubicBezTo>
                <a:cubicBezTo>
                  <a:pt x="182" y="4"/>
                  <a:pt x="125" y="0"/>
                  <a:pt x="91" y="0"/>
                </a:cubicBezTo>
                <a:close/>
                <a:moveTo>
                  <a:pt x="91" y="34"/>
                </a:moveTo>
                <a:cubicBezTo>
                  <a:pt x="49" y="34"/>
                  <a:pt x="14" y="28"/>
                  <a:pt x="14" y="20"/>
                </a:cubicBezTo>
                <a:cubicBezTo>
                  <a:pt x="14" y="12"/>
                  <a:pt x="49" y="6"/>
                  <a:pt x="91" y="6"/>
                </a:cubicBezTo>
                <a:cubicBezTo>
                  <a:pt x="134" y="6"/>
                  <a:pt x="168" y="12"/>
                  <a:pt x="168" y="20"/>
                </a:cubicBezTo>
                <a:cubicBezTo>
                  <a:pt x="168" y="28"/>
                  <a:pt x="134" y="34"/>
                  <a:pt x="91" y="34"/>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123" name="Freeform 38"/>
          <p:cNvSpPr>
            <a:spLocks noEditPoints="1"/>
          </p:cNvSpPr>
          <p:nvPr/>
        </p:nvSpPr>
        <p:spPr bwMode="auto">
          <a:xfrm>
            <a:off x="10869612" y="5606689"/>
            <a:ext cx="340519" cy="561181"/>
          </a:xfrm>
          <a:custGeom>
            <a:avLst/>
            <a:gdLst>
              <a:gd name="T0" fmla="*/ 91 w 182"/>
              <a:gd name="T1" fmla="*/ 0 h 299"/>
              <a:gd name="T2" fmla="*/ 0 w 182"/>
              <a:gd name="T3" fmla="*/ 21 h 299"/>
              <a:gd name="T4" fmla="*/ 0 w 182"/>
              <a:gd name="T5" fmla="*/ 278 h 299"/>
              <a:gd name="T6" fmla="*/ 91 w 182"/>
              <a:gd name="T7" fmla="*/ 299 h 299"/>
              <a:gd name="T8" fmla="*/ 182 w 182"/>
              <a:gd name="T9" fmla="*/ 278 h 299"/>
              <a:gd name="T10" fmla="*/ 182 w 182"/>
              <a:gd name="T11" fmla="*/ 21 h 299"/>
              <a:gd name="T12" fmla="*/ 91 w 182"/>
              <a:gd name="T13" fmla="*/ 0 h 299"/>
              <a:gd name="T14" fmla="*/ 91 w 182"/>
              <a:gd name="T15" fmla="*/ 34 h 299"/>
              <a:gd name="T16" fmla="*/ 14 w 182"/>
              <a:gd name="T17" fmla="*/ 20 h 299"/>
              <a:gd name="T18" fmla="*/ 91 w 182"/>
              <a:gd name="T19" fmla="*/ 6 h 299"/>
              <a:gd name="T20" fmla="*/ 168 w 182"/>
              <a:gd name="T21" fmla="*/ 20 h 299"/>
              <a:gd name="T22" fmla="*/ 91 w 182"/>
              <a:gd name="T23" fmla="*/ 34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2" h="299">
                <a:moveTo>
                  <a:pt x="91" y="0"/>
                </a:moveTo>
                <a:cubicBezTo>
                  <a:pt x="57" y="0"/>
                  <a:pt x="0" y="4"/>
                  <a:pt x="0" y="21"/>
                </a:cubicBezTo>
                <a:cubicBezTo>
                  <a:pt x="0" y="121"/>
                  <a:pt x="0" y="278"/>
                  <a:pt x="0" y="278"/>
                </a:cubicBezTo>
                <a:cubicBezTo>
                  <a:pt x="0" y="294"/>
                  <a:pt x="57" y="299"/>
                  <a:pt x="91" y="299"/>
                </a:cubicBezTo>
                <a:cubicBezTo>
                  <a:pt x="125" y="299"/>
                  <a:pt x="182" y="294"/>
                  <a:pt x="182" y="278"/>
                </a:cubicBezTo>
                <a:cubicBezTo>
                  <a:pt x="182" y="177"/>
                  <a:pt x="182" y="21"/>
                  <a:pt x="182" y="21"/>
                </a:cubicBezTo>
                <a:cubicBezTo>
                  <a:pt x="182" y="4"/>
                  <a:pt x="125" y="0"/>
                  <a:pt x="91" y="0"/>
                </a:cubicBezTo>
                <a:close/>
                <a:moveTo>
                  <a:pt x="91" y="34"/>
                </a:moveTo>
                <a:cubicBezTo>
                  <a:pt x="49" y="34"/>
                  <a:pt x="14" y="28"/>
                  <a:pt x="14" y="20"/>
                </a:cubicBezTo>
                <a:cubicBezTo>
                  <a:pt x="14" y="12"/>
                  <a:pt x="49" y="6"/>
                  <a:pt x="91" y="6"/>
                </a:cubicBezTo>
                <a:cubicBezTo>
                  <a:pt x="134" y="6"/>
                  <a:pt x="168" y="12"/>
                  <a:pt x="168" y="20"/>
                </a:cubicBezTo>
                <a:cubicBezTo>
                  <a:pt x="168" y="28"/>
                  <a:pt x="134" y="34"/>
                  <a:pt x="91" y="34"/>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77" name="Rectangle 76"/>
          <p:cNvSpPr/>
          <p:nvPr>
            <p:custDataLst>
              <p:tags r:id="rId14"/>
            </p:custDataLst>
          </p:nvPr>
        </p:nvSpPr>
        <p:spPr>
          <a:xfrm>
            <a:off x="4429056" y="4685943"/>
            <a:ext cx="1554480" cy="42472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spAutoFit/>
          </a:bodyPr>
          <a:lstStyle/>
          <a:p>
            <a:pPr algn="ctr" defTabSz="914400" fontAlgn="base">
              <a:lnSpc>
                <a:spcPct val="90000"/>
              </a:lnSpc>
              <a:spcBef>
                <a:spcPct val="0"/>
              </a:spcBef>
              <a:spcAft>
                <a:spcPct val="0"/>
              </a:spcAft>
            </a:pPr>
            <a:r>
              <a:rPr lang="en-US" sz="1200" dirty="0">
                <a:ln>
                  <a:solidFill>
                    <a:schemeClr val="bg1">
                      <a:alpha val="0"/>
                    </a:schemeClr>
                  </a:solidFill>
                </a:ln>
                <a:solidFill>
                  <a:srgbClr val="595959"/>
                </a:solidFill>
              </a:rPr>
              <a:t>Hadoop On Windows Server</a:t>
            </a:r>
          </a:p>
        </p:txBody>
      </p:sp>
      <p:sp>
        <p:nvSpPr>
          <p:cNvPr id="76" name="Rectangle 75"/>
          <p:cNvSpPr/>
          <p:nvPr>
            <p:custDataLst>
              <p:tags r:id="rId15"/>
            </p:custDataLst>
          </p:nvPr>
        </p:nvSpPr>
        <p:spPr>
          <a:xfrm>
            <a:off x="3005481" y="4685943"/>
            <a:ext cx="1554480" cy="42472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spAutoFit/>
          </a:bodyPr>
          <a:lstStyle/>
          <a:p>
            <a:pPr algn="ctr" defTabSz="914400" fontAlgn="base">
              <a:lnSpc>
                <a:spcPct val="90000"/>
              </a:lnSpc>
              <a:spcBef>
                <a:spcPct val="0"/>
              </a:spcBef>
              <a:spcAft>
                <a:spcPct val="0"/>
              </a:spcAft>
            </a:pPr>
            <a:r>
              <a:rPr lang="en-US" sz="1200" dirty="0">
                <a:ln>
                  <a:solidFill>
                    <a:schemeClr val="bg1">
                      <a:alpha val="0"/>
                    </a:schemeClr>
                  </a:solidFill>
                </a:ln>
                <a:solidFill>
                  <a:srgbClr val="595959"/>
                </a:solidFill>
              </a:rPr>
              <a:t>Hadoop On </a:t>
            </a:r>
            <a:br>
              <a:rPr lang="en-US" sz="1200" dirty="0">
                <a:ln>
                  <a:solidFill>
                    <a:schemeClr val="bg1">
                      <a:alpha val="0"/>
                    </a:schemeClr>
                  </a:solidFill>
                </a:ln>
                <a:solidFill>
                  <a:srgbClr val="595959"/>
                </a:solidFill>
              </a:rPr>
            </a:br>
            <a:r>
              <a:rPr lang="en-US" sz="1200" dirty="0">
                <a:ln>
                  <a:solidFill>
                    <a:schemeClr val="bg1">
                      <a:alpha val="0"/>
                    </a:schemeClr>
                  </a:solidFill>
                </a:ln>
                <a:solidFill>
                  <a:srgbClr val="595959"/>
                </a:solidFill>
              </a:rPr>
              <a:t>Windows Azure</a:t>
            </a:r>
          </a:p>
        </p:txBody>
      </p:sp>
      <p:grpSp>
        <p:nvGrpSpPr>
          <p:cNvPr id="124" name="Group 123"/>
          <p:cNvGrpSpPr/>
          <p:nvPr/>
        </p:nvGrpSpPr>
        <p:grpSpPr bwMode="black">
          <a:xfrm>
            <a:off x="4859514" y="3931128"/>
            <a:ext cx="693565" cy="714009"/>
            <a:chOff x="3422650" y="3467107"/>
            <a:chExt cx="533400" cy="549268"/>
          </a:xfrm>
          <a:solidFill>
            <a:srgbClr val="FFFFFF"/>
          </a:solidFill>
        </p:grpSpPr>
        <p:sp>
          <p:nvSpPr>
            <p:cNvPr id="125" name="Freeform 82"/>
            <p:cNvSpPr>
              <a:spLocks noEditPoints="1"/>
            </p:cNvSpPr>
            <p:nvPr/>
          </p:nvSpPr>
          <p:spPr bwMode="black">
            <a:xfrm>
              <a:off x="3422650" y="3467107"/>
              <a:ext cx="533400" cy="533401"/>
            </a:xfrm>
            <a:custGeom>
              <a:avLst/>
              <a:gdLst>
                <a:gd name="T0" fmla="*/ 590 w 2193"/>
                <a:gd name="T1" fmla="*/ 531 h 2197"/>
                <a:gd name="T2" fmla="*/ 1140 w 2193"/>
                <a:gd name="T3" fmla="*/ 364 h 2197"/>
                <a:gd name="T4" fmla="*/ 1100 w 2193"/>
                <a:gd name="T5" fmla="*/ 435 h 2197"/>
                <a:gd name="T6" fmla="*/ 1066 w 2193"/>
                <a:gd name="T7" fmla="*/ 405 h 2197"/>
                <a:gd name="T8" fmla="*/ 1025 w 2193"/>
                <a:gd name="T9" fmla="*/ 503 h 2197"/>
                <a:gd name="T10" fmla="*/ 951 w 2193"/>
                <a:gd name="T11" fmla="*/ 405 h 2197"/>
                <a:gd name="T12" fmla="*/ 992 w 2193"/>
                <a:gd name="T13" fmla="*/ 503 h 2197"/>
                <a:gd name="T14" fmla="*/ 877 w 2193"/>
                <a:gd name="T15" fmla="*/ 364 h 2197"/>
                <a:gd name="T16" fmla="*/ 917 w 2193"/>
                <a:gd name="T17" fmla="*/ 544 h 2197"/>
                <a:gd name="T18" fmla="*/ 802 w 2193"/>
                <a:gd name="T19" fmla="*/ 435 h 2197"/>
                <a:gd name="T20" fmla="*/ 802 w 2193"/>
                <a:gd name="T21" fmla="*/ 544 h 2197"/>
                <a:gd name="T22" fmla="*/ 768 w 2193"/>
                <a:gd name="T23" fmla="*/ 435 h 2197"/>
                <a:gd name="T24" fmla="*/ 727 w 2193"/>
                <a:gd name="T25" fmla="*/ 503 h 2197"/>
                <a:gd name="T26" fmla="*/ 693 w 2193"/>
                <a:gd name="T27" fmla="*/ 476 h 2197"/>
                <a:gd name="T28" fmla="*/ 655 w 2193"/>
                <a:gd name="T29" fmla="*/ 282 h 2197"/>
                <a:gd name="T30" fmla="*/ 655 w 2193"/>
                <a:gd name="T31" fmla="*/ 282 h 2197"/>
                <a:gd name="T32" fmla="*/ 1140 w 2193"/>
                <a:gd name="T33" fmla="*/ 92 h 2197"/>
                <a:gd name="T34" fmla="*/ 1100 w 2193"/>
                <a:gd name="T35" fmla="*/ 191 h 2197"/>
                <a:gd name="T36" fmla="*/ 1025 w 2193"/>
                <a:gd name="T37" fmla="*/ 92 h 2197"/>
                <a:gd name="T38" fmla="*/ 1066 w 2193"/>
                <a:gd name="T39" fmla="*/ 191 h 2197"/>
                <a:gd name="T40" fmla="*/ 951 w 2193"/>
                <a:gd name="T41" fmla="*/ 52 h 2197"/>
                <a:gd name="T42" fmla="*/ 992 w 2193"/>
                <a:gd name="T43" fmla="*/ 231 h 2197"/>
                <a:gd name="T44" fmla="*/ 877 w 2193"/>
                <a:gd name="T45" fmla="*/ 123 h 2197"/>
                <a:gd name="T46" fmla="*/ 877 w 2193"/>
                <a:gd name="T47" fmla="*/ 231 h 2197"/>
                <a:gd name="T48" fmla="*/ 842 w 2193"/>
                <a:gd name="T49" fmla="*/ 123 h 2197"/>
                <a:gd name="T50" fmla="*/ 802 w 2193"/>
                <a:gd name="T51" fmla="*/ 191 h 2197"/>
                <a:gd name="T52" fmla="*/ 768 w 2193"/>
                <a:gd name="T53" fmla="*/ 163 h 2197"/>
                <a:gd name="T54" fmla="*/ 653 w 2193"/>
                <a:gd name="T55" fmla="*/ 52 h 2197"/>
                <a:gd name="T56" fmla="*/ 653 w 2193"/>
                <a:gd name="T57" fmla="*/ 163 h 2197"/>
                <a:gd name="T58" fmla="*/ 1315 w 2193"/>
                <a:gd name="T59" fmla="*/ 2023 h 2197"/>
                <a:gd name="T60" fmla="*/ 1444 w 2193"/>
                <a:gd name="T61" fmla="*/ 2179 h 2197"/>
                <a:gd name="T62" fmla="*/ 1597 w 2193"/>
                <a:gd name="T63" fmla="*/ 1488 h 2197"/>
                <a:gd name="T64" fmla="*/ 2182 w 2193"/>
                <a:gd name="T65" fmla="*/ 1590 h 2197"/>
                <a:gd name="T66" fmla="*/ 925 w 2193"/>
                <a:gd name="T67" fmla="*/ 1617 h 2197"/>
                <a:gd name="T68" fmla="*/ 1137 w 2193"/>
                <a:gd name="T69" fmla="*/ 1617 h 2197"/>
                <a:gd name="T70" fmla="*/ 2090 w 2193"/>
                <a:gd name="T71" fmla="*/ 1142 h 2197"/>
                <a:gd name="T72" fmla="*/ 1538 w 2193"/>
                <a:gd name="T73" fmla="*/ 908 h 2197"/>
                <a:gd name="T74" fmla="*/ 1043 w 2193"/>
                <a:gd name="T75" fmla="*/ 908 h 2197"/>
                <a:gd name="T76" fmla="*/ 103 w 2193"/>
                <a:gd name="T77" fmla="*/ 1377 h 2197"/>
                <a:gd name="T78" fmla="*/ 1675 w 2193"/>
                <a:gd name="T79" fmla="*/ 1407 h 2197"/>
                <a:gd name="T80" fmla="*/ 1268 w 2193"/>
                <a:gd name="T81" fmla="*/ 1660 h 2197"/>
                <a:gd name="T82" fmla="*/ 1268 w 2193"/>
                <a:gd name="T83" fmla="*/ 1660 h 2197"/>
                <a:gd name="T84" fmla="*/ 1140 w 2193"/>
                <a:gd name="T85" fmla="*/ 788 h 2197"/>
                <a:gd name="T86" fmla="*/ 1025 w 2193"/>
                <a:gd name="T87" fmla="*/ 677 h 2197"/>
                <a:gd name="T88" fmla="*/ 1025 w 2193"/>
                <a:gd name="T89" fmla="*/ 788 h 2197"/>
                <a:gd name="T90" fmla="*/ 653 w 2193"/>
                <a:gd name="T91" fmla="*/ 788 h 2197"/>
                <a:gd name="T92" fmla="*/ 693 w 2193"/>
                <a:gd name="T93" fmla="*/ 717 h 2197"/>
                <a:gd name="T94" fmla="*/ 727 w 2193"/>
                <a:gd name="T95" fmla="*/ 748 h 2197"/>
                <a:gd name="T96" fmla="*/ 842 w 2193"/>
                <a:gd name="T97" fmla="*/ 856 h 2197"/>
                <a:gd name="T98" fmla="*/ 842 w 2193"/>
                <a:gd name="T99" fmla="*/ 748 h 2197"/>
                <a:gd name="T100" fmla="*/ 877 w 2193"/>
                <a:gd name="T101" fmla="*/ 856 h 2197"/>
                <a:gd name="T102" fmla="*/ 917 w 2193"/>
                <a:gd name="T103" fmla="*/ 788 h 2197"/>
                <a:gd name="T104" fmla="*/ 951 w 2193"/>
                <a:gd name="T105" fmla="*/ 816 h 2197"/>
                <a:gd name="T106" fmla="*/ 992 w 2193"/>
                <a:gd name="T107" fmla="*/ 717 h 2197"/>
                <a:gd name="T108" fmla="*/ 1066 w 2193"/>
                <a:gd name="T109" fmla="*/ 856 h 2197"/>
                <a:gd name="T110" fmla="*/ 176 w 2193"/>
                <a:gd name="T111" fmla="*/ 1407 h 2197"/>
                <a:gd name="T112" fmla="*/ 0 w 2193"/>
                <a:gd name="T113" fmla="*/ 1622 h 2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93" h="2197">
                  <a:moveTo>
                    <a:pt x="655" y="595"/>
                  </a:moveTo>
                  <a:cubicBezTo>
                    <a:pt x="1538" y="595"/>
                    <a:pt x="1538" y="595"/>
                    <a:pt x="1538" y="595"/>
                  </a:cubicBezTo>
                  <a:cubicBezTo>
                    <a:pt x="1574" y="595"/>
                    <a:pt x="1603" y="566"/>
                    <a:pt x="1603" y="531"/>
                  </a:cubicBezTo>
                  <a:cubicBezTo>
                    <a:pt x="1603" y="377"/>
                    <a:pt x="1603" y="377"/>
                    <a:pt x="1603" y="377"/>
                  </a:cubicBezTo>
                  <a:cubicBezTo>
                    <a:pt x="1603" y="342"/>
                    <a:pt x="1574" y="313"/>
                    <a:pt x="1538" y="313"/>
                  </a:cubicBezTo>
                  <a:cubicBezTo>
                    <a:pt x="655" y="313"/>
                    <a:pt x="655" y="313"/>
                    <a:pt x="655" y="313"/>
                  </a:cubicBezTo>
                  <a:cubicBezTo>
                    <a:pt x="619" y="313"/>
                    <a:pt x="590" y="342"/>
                    <a:pt x="590" y="377"/>
                  </a:cubicBezTo>
                  <a:cubicBezTo>
                    <a:pt x="590" y="531"/>
                    <a:pt x="590" y="531"/>
                    <a:pt x="590" y="531"/>
                  </a:cubicBezTo>
                  <a:cubicBezTo>
                    <a:pt x="590" y="566"/>
                    <a:pt x="619" y="595"/>
                    <a:pt x="655" y="595"/>
                  </a:cubicBezTo>
                  <a:close/>
                  <a:moveTo>
                    <a:pt x="1464" y="403"/>
                  </a:moveTo>
                  <a:cubicBezTo>
                    <a:pt x="1492" y="403"/>
                    <a:pt x="1515" y="426"/>
                    <a:pt x="1515" y="454"/>
                  </a:cubicBezTo>
                  <a:cubicBezTo>
                    <a:pt x="1515" y="482"/>
                    <a:pt x="1492" y="505"/>
                    <a:pt x="1464" y="505"/>
                  </a:cubicBezTo>
                  <a:cubicBezTo>
                    <a:pt x="1436" y="505"/>
                    <a:pt x="1413" y="482"/>
                    <a:pt x="1413" y="454"/>
                  </a:cubicBezTo>
                  <a:cubicBezTo>
                    <a:pt x="1413" y="426"/>
                    <a:pt x="1436" y="403"/>
                    <a:pt x="1464" y="403"/>
                  </a:cubicBezTo>
                  <a:close/>
                  <a:moveTo>
                    <a:pt x="1100" y="364"/>
                  </a:moveTo>
                  <a:cubicBezTo>
                    <a:pt x="1140" y="364"/>
                    <a:pt x="1140" y="364"/>
                    <a:pt x="1140" y="364"/>
                  </a:cubicBezTo>
                  <a:cubicBezTo>
                    <a:pt x="1140" y="405"/>
                    <a:pt x="1140" y="405"/>
                    <a:pt x="1140" y="405"/>
                  </a:cubicBezTo>
                  <a:cubicBezTo>
                    <a:pt x="1100" y="405"/>
                    <a:pt x="1100" y="405"/>
                    <a:pt x="1100" y="405"/>
                  </a:cubicBezTo>
                  <a:lnTo>
                    <a:pt x="1100" y="364"/>
                  </a:lnTo>
                  <a:close/>
                  <a:moveTo>
                    <a:pt x="1100" y="435"/>
                  </a:moveTo>
                  <a:cubicBezTo>
                    <a:pt x="1140" y="435"/>
                    <a:pt x="1140" y="435"/>
                    <a:pt x="1140" y="435"/>
                  </a:cubicBezTo>
                  <a:cubicBezTo>
                    <a:pt x="1140" y="476"/>
                    <a:pt x="1140" y="476"/>
                    <a:pt x="1140" y="476"/>
                  </a:cubicBezTo>
                  <a:cubicBezTo>
                    <a:pt x="1100" y="476"/>
                    <a:pt x="1100" y="476"/>
                    <a:pt x="1100" y="476"/>
                  </a:cubicBezTo>
                  <a:lnTo>
                    <a:pt x="1100" y="435"/>
                  </a:lnTo>
                  <a:close/>
                  <a:moveTo>
                    <a:pt x="1100" y="503"/>
                  </a:moveTo>
                  <a:cubicBezTo>
                    <a:pt x="1140" y="503"/>
                    <a:pt x="1140" y="503"/>
                    <a:pt x="1140" y="503"/>
                  </a:cubicBezTo>
                  <a:cubicBezTo>
                    <a:pt x="1140" y="544"/>
                    <a:pt x="1140" y="544"/>
                    <a:pt x="1140" y="544"/>
                  </a:cubicBezTo>
                  <a:cubicBezTo>
                    <a:pt x="1100" y="544"/>
                    <a:pt x="1100" y="544"/>
                    <a:pt x="1100" y="544"/>
                  </a:cubicBezTo>
                  <a:lnTo>
                    <a:pt x="1100" y="503"/>
                  </a:lnTo>
                  <a:close/>
                  <a:moveTo>
                    <a:pt x="1025" y="364"/>
                  </a:moveTo>
                  <a:cubicBezTo>
                    <a:pt x="1066" y="364"/>
                    <a:pt x="1066" y="364"/>
                    <a:pt x="1066" y="364"/>
                  </a:cubicBezTo>
                  <a:cubicBezTo>
                    <a:pt x="1066" y="405"/>
                    <a:pt x="1066" y="405"/>
                    <a:pt x="1066" y="405"/>
                  </a:cubicBezTo>
                  <a:cubicBezTo>
                    <a:pt x="1025" y="405"/>
                    <a:pt x="1025" y="405"/>
                    <a:pt x="1025" y="405"/>
                  </a:cubicBezTo>
                  <a:lnTo>
                    <a:pt x="1025" y="364"/>
                  </a:lnTo>
                  <a:close/>
                  <a:moveTo>
                    <a:pt x="1025" y="435"/>
                  </a:moveTo>
                  <a:cubicBezTo>
                    <a:pt x="1066" y="435"/>
                    <a:pt x="1066" y="435"/>
                    <a:pt x="1066" y="435"/>
                  </a:cubicBezTo>
                  <a:cubicBezTo>
                    <a:pt x="1066" y="476"/>
                    <a:pt x="1066" y="476"/>
                    <a:pt x="1066" y="476"/>
                  </a:cubicBezTo>
                  <a:cubicBezTo>
                    <a:pt x="1025" y="476"/>
                    <a:pt x="1025" y="476"/>
                    <a:pt x="1025" y="476"/>
                  </a:cubicBezTo>
                  <a:lnTo>
                    <a:pt x="1025" y="435"/>
                  </a:lnTo>
                  <a:close/>
                  <a:moveTo>
                    <a:pt x="1025" y="503"/>
                  </a:moveTo>
                  <a:cubicBezTo>
                    <a:pt x="1066" y="503"/>
                    <a:pt x="1066" y="503"/>
                    <a:pt x="1066" y="503"/>
                  </a:cubicBezTo>
                  <a:cubicBezTo>
                    <a:pt x="1066" y="544"/>
                    <a:pt x="1066" y="544"/>
                    <a:pt x="1066" y="544"/>
                  </a:cubicBezTo>
                  <a:cubicBezTo>
                    <a:pt x="1025" y="544"/>
                    <a:pt x="1025" y="544"/>
                    <a:pt x="1025" y="544"/>
                  </a:cubicBezTo>
                  <a:lnTo>
                    <a:pt x="1025" y="503"/>
                  </a:lnTo>
                  <a:close/>
                  <a:moveTo>
                    <a:pt x="951" y="364"/>
                  </a:moveTo>
                  <a:cubicBezTo>
                    <a:pt x="992" y="364"/>
                    <a:pt x="992" y="364"/>
                    <a:pt x="992" y="364"/>
                  </a:cubicBezTo>
                  <a:cubicBezTo>
                    <a:pt x="992" y="405"/>
                    <a:pt x="992" y="405"/>
                    <a:pt x="992" y="405"/>
                  </a:cubicBezTo>
                  <a:cubicBezTo>
                    <a:pt x="951" y="405"/>
                    <a:pt x="951" y="405"/>
                    <a:pt x="951" y="405"/>
                  </a:cubicBezTo>
                  <a:lnTo>
                    <a:pt x="951" y="364"/>
                  </a:lnTo>
                  <a:close/>
                  <a:moveTo>
                    <a:pt x="951" y="435"/>
                  </a:moveTo>
                  <a:cubicBezTo>
                    <a:pt x="992" y="435"/>
                    <a:pt x="992" y="435"/>
                    <a:pt x="992" y="435"/>
                  </a:cubicBezTo>
                  <a:cubicBezTo>
                    <a:pt x="992" y="476"/>
                    <a:pt x="992" y="476"/>
                    <a:pt x="992" y="476"/>
                  </a:cubicBezTo>
                  <a:cubicBezTo>
                    <a:pt x="951" y="476"/>
                    <a:pt x="951" y="476"/>
                    <a:pt x="951" y="476"/>
                  </a:cubicBezTo>
                  <a:lnTo>
                    <a:pt x="951" y="435"/>
                  </a:lnTo>
                  <a:close/>
                  <a:moveTo>
                    <a:pt x="951" y="503"/>
                  </a:moveTo>
                  <a:cubicBezTo>
                    <a:pt x="992" y="503"/>
                    <a:pt x="992" y="503"/>
                    <a:pt x="992" y="503"/>
                  </a:cubicBezTo>
                  <a:cubicBezTo>
                    <a:pt x="992" y="544"/>
                    <a:pt x="992" y="544"/>
                    <a:pt x="992" y="544"/>
                  </a:cubicBezTo>
                  <a:cubicBezTo>
                    <a:pt x="951" y="544"/>
                    <a:pt x="951" y="544"/>
                    <a:pt x="951" y="544"/>
                  </a:cubicBezTo>
                  <a:lnTo>
                    <a:pt x="951" y="503"/>
                  </a:lnTo>
                  <a:close/>
                  <a:moveTo>
                    <a:pt x="877" y="364"/>
                  </a:moveTo>
                  <a:cubicBezTo>
                    <a:pt x="917" y="364"/>
                    <a:pt x="917" y="364"/>
                    <a:pt x="917" y="364"/>
                  </a:cubicBezTo>
                  <a:cubicBezTo>
                    <a:pt x="917" y="405"/>
                    <a:pt x="917" y="405"/>
                    <a:pt x="917" y="405"/>
                  </a:cubicBezTo>
                  <a:cubicBezTo>
                    <a:pt x="877" y="405"/>
                    <a:pt x="877" y="405"/>
                    <a:pt x="877" y="405"/>
                  </a:cubicBezTo>
                  <a:lnTo>
                    <a:pt x="877" y="364"/>
                  </a:lnTo>
                  <a:close/>
                  <a:moveTo>
                    <a:pt x="877" y="435"/>
                  </a:moveTo>
                  <a:cubicBezTo>
                    <a:pt x="917" y="435"/>
                    <a:pt x="917" y="435"/>
                    <a:pt x="917" y="435"/>
                  </a:cubicBezTo>
                  <a:cubicBezTo>
                    <a:pt x="917" y="476"/>
                    <a:pt x="917" y="476"/>
                    <a:pt x="917" y="476"/>
                  </a:cubicBezTo>
                  <a:cubicBezTo>
                    <a:pt x="877" y="476"/>
                    <a:pt x="877" y="476"/>
                    <a:pt x="877" y="476"/>
                  </a:cubicBezTo>
                  <a:lnTo>
                    <a:pt x="877" y="435"/>
                  </a:lnTo>
                  <a:close/>
                  <a:moveTo>
                    <a:pt x="877" y="503"/>
                  </a:moveTo>
                  <a:cubicBezTo>
                    <a:pt x="917" y="503"/>
                    <a:pt x="917" y="503"/>
                    <a:pt x="917" y="503"/>
                  </a:cubicBezTo>
                  <a:cubicBezTo>
                    <a:pt x="917" y="544"/>
                    <a:pt x="917" y="544"/>
                    <a:pt x="917" y="544"/>
                  </a:cubicBezTo>
                  <a:cubicBezTo>
                    <a:pt x="877" y="544"/>
                    <a:pt x="877" y="544"/>
                    <a:pt x="877" y="544"/>
                  </a:cubicBezTo>
                  <a:lnTo>
                    <a:pt x="877" y="503"/>
                  </a:lnTo>
                  <a:close/>
                  <a:moveTo>
                    <a:pt x="802" y="364"/>
                  </a:moveTo>
                  <a:cubicBezTo>
                    <a:pt x="842" y="364"/>
                    <a:pt x="842" y="364"/>
                    <a:pt x="842" y="364"/>
                  </a:cubicBezTo>
                  <a:cubicBezTo>
                    <a:pt x="842" y="405"/>
                    <a:pt x="842" y="405"/>
                    <a:pt x="842" y="405"/>
                  </a:cubicBezTo>
                  <a:cubicBezTo>
                    <a:pt x="802" y="405"/>
                    <a:pt x="802" y="405"/>
                    <a:pt x="802" y="405"/>
                  </a:cubicBezTo>
                  <a:lnTo>
                    <a:pt x="802" y="364"/>
                  </a:lnTo>
                  <a:close/>
                  <a:moveTo>
                    <a:pt x="802" y="435"/>
                  </a:moveTo>
                  <a:cubicBezTo>
                    <a:pt x="842" y="435"/>
                    <a:pt x="842" y="435"/>
                    <a:pt x="842" y="435"/>
                  </a:cubicBezTo>
                  <a:cubicBezTo>
                    <a:pt x="842" y="476"/>
                    <a:pt x="842" y="476"/>
                    <a:pt x="842" y="476"/>
                  </a:cubicBezTo>
                  <a:cubicBezTo>
                    <a:pt x="802" y="476"/>
                    <a:pt x="802" y="476"/>
                    <a:pt x="802" y="476"/>
                  </a:cubicBezTo>
                  <a:lnTo>
                    <a:pt x="802" y="435"/>
                  </a:lnTo>
                  <a:close/>
                  <a:moveTo>
                    <a:pt x="802" y="503"/>
                  </a:moveTo>
                  <a:cubicBezTo>
                    <a:pt x="842" y="503"/>
                    <a:pt x="842" y="503"/>
                    <a:pt x="842" y="503"/>
                  </a:cubicBezTo>
                  <a:cubicBezTo>
                    <a:pt x="842" y="544"/>
                    <a:pt x="842" y="544"/>
                    <a:pt x="842" y="544"/>
                  </a:cubicBezTo>
                  <a:cubicBezTo>
                    <a:pt x="802" y="544"/>
                    <a:pt x="802" y="544"/>
                    <a:pt x="802" y="544"/>
                  </a:cubicBezTo>
                  <a:lnTo>
                    <a:pt x="802" y="503"/>
                  </a:lnTo>
                  <a:close/>
                  <a:moveTo>
                    <a:pt x="727" y="364"/>
                  </a:moveTo>
                  <a:cubicBezTo>
                    <a:pt x="768" y="364"/>
                    <a:pt x="768" y="364"/>
                    <a:pt x="768" y="364"/>
                  </a:cubicBezTo>
                  <a:cubicBezTo>
                    <a:pt x="768" y="405"/>
                    <a:pt x="768" y="405"/>
                    <a:pt x="768" y="405"/>
                  </a:cubicBezTo>
                  <a:cubicBezTo>
                    <a:pt x="727" y="405"/>
                    <a:pt x="727" y="405"/>
                    <a:pt x="727" y="405"/>
                  </a:cubicBezTo>
                  <a:lnTo>
                    <a:pt x="727" y="364"/>
                  </a:lnTo>
                  <a:close/>
                  <a:moveTo>
                    <a:pt x="727" y="435"/>
                  </a:moveTo>
                  <a:cubicBezTo>
                    <a:pt x="768" y="435"/>
                    <a:pt x="768" y="435"/>
                    <a:pt x="768" y="435"/>
                  </a:cubicBezTo>
                  <a:cubicBezTo>
                    <a:pt x="768" y="476"/>
                    <a:pt x="768" y="476"/>
                    <a:pt x="768" y="476"/>
                  </a:cubicBezTo>
                  <a:cubicBezTo>
                    <a:pt x="727" y="476"/>
                    <a:pt x="727" y="476"/>
                    <a:pt x="727" y="476"/>
                  </a:cubicBezTo>
                  <a:lnTo>
                    <a:pt x="727" y="435"/>
                  </a:lnTo>
                  <a:close/>
                  <a:moveTo>
                    <a:pt x="727" y="503"/>
                  </a:moveTo>
                  <a:cubicBezTo>
                    <a:pt x="768" y="503"/>
                    <a:pt x="768" y="503"/>
                    <a:pt x="768" y="503"/>
                  </a:cubicBezTo>
                  <a:cubicBezTo>
                    <a:pt x="768" y="544"/>
                    <a:pt x="768" y="544"/>
                    <a:pt x="768" y="544"/>
                  </a:cubicBezTo>
                  <a:cubicBezTo>
                    <a:pt x="727" y="544"/>
                    <a:pt x="727" y="544"/>
                    <a:pt x="727" y="544"/>
                  </a:cubicBezTo>
                  <a:lnTo>
                    <a:pt x="727" y="503"/>
                  </a:lnTo>
                  <a:close/>
                  <a:moveTo>
                    <a:pt x="653" y="364"/>
                  </a:moveTo>
                  <a:cubicBezTo>
                    <a:pt x="693" y="364"/>
                    <a:pt x="693" y="364"/>
                    <a:pt x="693" y="364"/>
                  </a:cubicBezTo>
                  <a:cubicBezTo>
                    <a:pt x="693" y="405"/>
                    <a:pt x="693" y="405"/>
                    <a:pt x="693" y="405"/>
                  </a:cubicBezTo>
                  <a:cubicBezTo>
                    <a:pt x="653" y="405"/>
                    <a:pt x="653" y="405"/>
                    <a:pt x="653" y="405"/>
                  </a:cubicBezTo>
                  <a:lnTo>
                    <a:pt x="653" y="364"/>
                  </a:lnTo>
                  <a:close/>
                  <a:moveTo>
                    <a:pt x="653" y="435"/>
                  </a:moveTo>
                  <a:cubicBezTo>
                    <a:pt x="693" y="435"/>
                    <a:pt x="693" y="435"/>
                    <a:pt x="693" y="435"/>
                  </a:cubicBezTo>
                  <a:cubicBezTo>
                    <a:pt x="693" y="476"/>
                    <a:pt x="693" y="476"/>
                    <a:pt x="693" y="476"/>
                  </a:cubicBezTo>
                  <a:cubicBezTo>
                    <a:pt x="653" y="476"/>
                    <a:pt x="653" y="476"/>
                    <a:pt x="653" y="476"/>
                  </a:cubicBezTo>
                  <a:lnTo>
                    <a:pt x="653" y="435"/>
                  </a:lnTo>
                  <a:close/>
                  <a:moveTo>
                    <a:pt x="653" y="503"/>
                  </a:moveTo>
                  <a:cubicBezTo>
                    <a:pt x="693" y="503"/>
                    <a:pt x="693" y="503"/>
                    <a:pt x="693" y="503"/>
                  </a:cubicBezTo>
                  <a:cubicBezTo>
                    <a:pt x="693" y="544"/>
                    <a:pt x="693" y="544"/>
                    <a:pt x="693" y="544"/>
                  </a:cubicBezTo>
                  <a:cubicBezTo>
                    <a:pt x="653" y="544"/>
                    <a:pt x="653" y="544"/>
                    <a:pt x="653" y="544"/>
                  </a:cubicBezTo>
                  <a:lnTo>
                    <a:pt x="653" y="503"/>
                  </a:lnTo>
                  <a:close/>
                  <a:moveTo>
                    <a:pt x="655" y="282"/>
                  </a:moveTo>
                  <a:cubicBezTo>
                    <a:pt x="1538" y="282"/>
                    <a:pt x="1538" y="282"/>
                    <a:pt x="1538" y="282"/>
                  </a:cubicBezTo>
                  <a:cubicBezTo>
                    <a:pt x="1574" y="282"/>
                    <a:pt x="1603" y="254"/>
                    <a:pt x="1603" y="218"/>
                  </a:cubicBezTo>
                  <a:cubicBezTo>
                    <a:pt x="1603" y="65"/>
                    <a:pt x="1603" y="65"/>
                    <a:pt x="1603" y="65"/>
                  </a:cubicBezTo>
                  <a:cubicBezTo>
                    <a:pt x="1603" y="29"/>
                    <a:pt x="1574" y="0"/>
                    <a:pt x="1538" y="0"/>
                  </a:cubicBezTo>
                  <a:cubicBezTo>
                    <a:pt x="655" y="0"/>
                    <a:pt x="655" y="0"/>
                    <a:pt x="655" y="0"/>
                  </a:cubicBezTo>
                  <a:cubicBezTo>
                    <a:pt x="619" y="0"/>
                    <a:pt x="590" y="29"/>
                    <a:pt x="590" y="65"/>
                  </a:cubicBezTo>
                  <a:cubicBezTo>
                    <a:pt x="590" y="218"/>
                    <a:pt x="590" y="218"/>
                    <a:pt x="590" y="218"/>
                  </a:cubicBezTo>
                  <a:cubicBezTo>
                    <a:pt x="590" y="254"/>
                    <a:pt x="619" y="282"/>
                    <a:pt x="655" y="282"/>
                  </a:cubicBezTo>
                  <a:close/>
                  <a:moveTo>
                    <a:pt x="1464" y="90"/>
                  </a:moveTo>
                  <a:cubicBezTo>
                    <a:pt x="1492" y="90"/>
                    <a:pt x="1515" y="113"/>
                    <a:pt x="1515" y="141"/>
                  </a:cubicBezTo>
                  <a:cubicBezTo>
                    <a:pt x="1515" y="170"/>
                    <a:pt x="1492" y="192"/>
                    <a:pt x="1464" y="192"/>
                  </a:cubicBezTo>
                  <a:cubicBezTo>
                    <a:pt x="1436" y="192"/>
                    <a:pt x="1413" y="170"/>
                    <a:pt x="1413" y="141"/>
                  </a:cubicBezTo>
                  <a:cubicBezTo>
                    <a:pt x="1413" y="113"/>
                    <a:pt x="1436" y="90"/>
                    <a:pt x="1464" y="90"/>
                  </a:cubicBezTo>
                  <a:close/>
                  <a:moveTo>
                    <a:pt x="1100" y="52"/>
                  </a:moveTo>
                  <a:cubicBezTo>
                    <a:pt x="1140" y="52"/>
                    <a:pt x="1140" y="52"/>
                    <a:pt x="1140" y="52"/>
                  </a:cubicBezTo>
                  <a:cubicBezTo>
                    <a:pt x="1140" y="92"/>
                    <a:pt x="1140" y="92"/>
                    <a:pt x="1140" y="92"/>
                  </a:cubicBezTo>
                  <a:cubicBezTo>
                    <a:pt x="1100" y="92"/>
                    <a:pt x="1100" y="92"/>
                    <a:pt x="1100" y="92"/>
                  </a:cubicBezTo>
                  <a:lnTo>
                    <a:pt x="1100" y="52"/>
                  </a:lnTo>
                  <a:close/>
                  <a:moveTo>
                    <a:pt x="1100" y="123"/>
                  </a:moveTo>
                  <a:cubicBezTo>
                    <a:pt x="1140" y="123"/>
                    <a:pt x="1140" y="123"/>
                    <a:pt x="1140" y="123"/>
                  </a:cubicBezTo>
                  <a:cubicBezTo>
                    <a:pt x="1140" y="163"/>
                    <a:pt x="1140" y="163"/>
                    <a:pt x="1140" y="163"/>
                  </a:cubicBezTo>
                  <a:cubicBezTo>
                    <a:pt x="1100" y="163"/>
                    <a:pt x="1100" y="163"/>
                    <a:pt x="1100" y="163"/>
                  </a:cubicBezTo>
                  <a:lnTo>
                    <a:pt x="1100" y="123"/>
                  </a:lnTo>
                  <a:close/>
                  <a:moveTo>
                    <a:pt x="1100" y="191"/>
                  </a:moveTo>
                  <a:cubicBezTo>
                    <a:pt x="1140" y="191"/>
                    <a:pt x="1140" y="191"/>
                    <a:pt x="1140" y="191"/>
                  </a:cubicBezTo>
                  <a:cubicBezTo>
                    <a:pt x="1140" y="231"/>
                    <a:pt x="1140" y="231"/>
                    <a:pt x="1140" y="231"/>
                  </a:cubicBezTo>
                  <a:cubicBezTo>
                    <a:pt x="1100" y="231"/>
                    <a:pt x="1100" y="231"/>
                    <a:pt x="1100" y="231"/>
                  </a:cubicBezTo>
                  <a:lnTo>
                    <a:pt x="1100" y="191"/>
                  </a:lnTo>
                  <a:close/>
                  <a:moveTo>
                    <a:pt x="1025" y="52"/>
                  </a:moveTo>
                  <a:cubicBezTo>
                    <a:pt x="1066" y="52"/>
                    <a:pt x="1066" y="52"/>
                    <a:pt x="1066" y="52"/>
                  </a:cubicBezTo>
                  <a:cubicBezTo>
                    <a:pt x="1066" y="92"/>
                    <a:pt x="1066" y="92"/>
                    <a:pt x="1066" y="92"/>
                  </a:cubicBezTo>
                  <a:cubicBezTo>
                    <a:pt x="1025" y="92"/>
                    <a:pt x="1025" y="92"/>
                    <a:pt x="1025" y="92"/>
                  </a:cubicBezTo>
                  <a:lnTo>
                    <a:pt x="1025" y="52"/>
                  </a:lnTo>
                  <a:close/>
                  <a:moveTo>
                    <a:pt x="1025" y="123"/>
                  </a:moveTo>
                  <a:cubicBezTo>
                    <a:pt x="1066" y="123"/>
                    <a:pt x="1066" y="123"/>
                    <a:pt x="1066" y="123"/>
                  </a:cubicBezTo>
                  <a:cubicBezTo>
                    <a:pt x="1066" y="163"/>
                    <a:pt x="1066" y="163"/>
                    <a:pt x="1066" y="163"/>
                  </a:cubicBezTo>
                  <a:cubicBezTo>
                    <a:pt x="1025" y="163"/>
                    <a:pt x="1025" y="163"/>
                    <a:pt x="1025" y="163"/>
                  </a:cubicBezTo>
                  <a:lnTo>
                    <a:pt x="1025" y="123"/>
                  </a:lnTo>
                  <a:close/>
                  <a:moveTo>
                    <a:pt x="1025" y="191"/>
                  </a:moveTo>
                  <a:cubicBezTo>
                    <a:pt x="1066" y="191"/>
                    <a:pt x="1066" y="191"/>
                    <a:pt x="1066" y="191"/>
                  </a:cubicBezTo>
                  <a:cubicBezTo>
                    <a:pt x="1066" y="231"/>
                    <a:pt x="1066" y="231"/>
                    <a:pt x="1066" y="231"/>
                  </a:cubicBezTo>
                  <a:cubicBezTo>
                    <a:pt x="1025" y="231"/>
                    <a:pt x="1025" y="231"/>
                    <a:pt x="1025" y="231"/>
                  </a:cubicBezTo>
                  <a:lnTo>
                    <a:pt x="1025" y="191"/>
                  </a:lnTo>
                  <a:close/>
                  <a:moveTo>
                    <a:pt x="951" y="52"/>
                  </a:moveTo>
                  <a:cubicBezTo>
                    <a:pt x="992" y="52"/>
                    <a:pt x="992" y="52"/>
                    <a:pt x="992" y="52"/>
                  </a:cubicBezTo>
                  <a:cubicBezTo>
                    <a:pt x="992" y="92"/>
                    <a:pt x="992" y="92"/>
                    <a:pt x="992" y="92"/>
                  </a:cubicBezTo>
                  <a:cubicBezTo>
                    <a:pt x="951" y="92"/>
                    <a:pt x="951" y="92"/>
                    <a:pt x="951" y="92"/>
                  </a:cubicBezTo>
                  <a:lnTo>
                    <a:pt x="951" y="52"/>
                  </a:lnTo>
                  <a:close/>
                  <a:moveTo>
                    <a:pt x="951" y="123"/>
                  </a:moveTo>
                  <a:cubicBezTo>
                    <a:pt x="992" y="123"/>
                    <a:pt x="992" y="123"/>
                    <a:pt x="992" y="123"/>
                  </a:cubicBezTo>
                  <a:cubicBezTo>
                    <a:pt x="992" y="163"/>
                    <a:pt x="992" y="163"/>
                    <a:pt x="992" y="163"/>
                  </a:cubicBezTo>
                  <a:cubicBezTo>
                    <a:pt x="951" y="163"/>
                    <a:pt x="951" y="163"/>
                    <a:pt x="951" y="163"/>
                  </a:cubicBezTo>
                  <a:lnTo>
                    <a:pt x="951" y="123"/>
                  </a:lnTo>
                  <a:close/>
                  <a:moveTo>
                    <a:pt x="951" y="191"/>
                  </a:moveTo>
                  <a:cubicBezTo>
                    <a:pt x="992" y="191"/>
                    <a:pt x="992" y="191"/>
                    <a:pt x="992" y="191"/>
                  </a:cubicBezTo>
                  <a:cubicBezTo>
                    <a:pt x="992" y="231"/>
                    <a:pt x="992" y="231"/>
                    <a:pt x="992" y="231"/>
                  </a:cubicBezTo>
                  <a:cubicBezTo>
                    <a:pt x="951" y="231"/>
                    <a:pt x="951" y="231"/>
                    <a:pt x="951" y="231"/>
                  </a:cubicBezTo>
                  <a:lnTo>
                    <a:pt x="951" y="191"/>
                  </a:lnTo>
                  <a:close/>
                  <a:moveTo>
                    <a:pt x="877" y="52"/>
                  </a:moveTo>
                  <a:cubicBezTo>
                    <a:pt x="917" y="52"/>
                    <a:pt x="917" y="52"/>
                    <a:pt x="917" y="52"/>
                  </a:cubicBezTo>
                  <a:cubicBezTo>
                    <a:pt x="917" y="92"/>
                    <a:pt x="917" y="92"/>
                    <a:pt x="917" y="92"/>
                  </a:cubicBezTo>
                  <a:cubicBezTo>
                    <a:pt x="877" y="92"/>
                    <a:pt x="877" y="92"/>
                    <a:pt x="877" y="92"/>
                  </a:cubicBezTo>
                  <a:lnTo>
                    <a:pt x="877" y="52"/>
                  </a:lnTo>
                  <a:close/>
                  <a:moveTo>
                    <a:pt x="877" y="123"/>
                  </a:moveTo>
                  <a:cubicBezTo>
                    <a:pt x="917" y="123"/>
                    <a:pt x="917" y="123"/>
                    <a:pt x="917" y="123"/>
                  </a:cubicBezTo>
                  <a:cubicBezTo>
                    <a:pt x="917" y="163"/>
                    <a:pt x="917" y="163"/>
                    <a:pt x="917" y="163"/>
                  </a:cubicBezTo>
                  <a:cubicBezTo>
                    <a:pt x="877" y="163"/>
                    <a:pt x="877" y="163"/>
                    <a:pt x="877" y="163"/>
                  </a:cubicBezTo>
                  <a:lnTo>
                    <a:pt x="877" y="123"/>
                  </a:lnTo>
                  <a:close/>
                  <a:moveTo>
                    <a:pt x="877" y="191"/>
                  </a:moveTo>
                  <a:cubicBezTo>
                    <a:pt x="917" y="191"/>
                    <a:pt x="917" y="191"/>
                    <a:pt x="917" y="191"/>
                  </a:cubicBezTo>
                  <a:cubicBezTo>
                    <a:pt x="917" y="231"/>
                    <a:pt x="917" y="231"/>
                    <a:pt x="917" y="231"/>
                  </a:cubicBezTo>
                  <a:cubicBezTo>
                    <a:pt x="877" y="231"/>
                    <a:pt x="877" y="231"/>
                    <a:pt x="877" y="231"/>
                  </a:cubicBezTo>
                  <a:lnTo>
                    <a:pt x="877" y="191"/>
                  </a:lnTo>
                  <a:close/>
                  <a:moveTo>
                    <a:pt x="802" y="52"/>
                  </a:moveTo>
                  <a:cubicBezTo>
                    <a:pt x="842" y="52"/>
                    <a:pt x="842" y="52"/>
                    <a:pt x="842" y="52"/>
                  </a:cubicBezTo>
                  <a:cubicBezTo>
                    <a:pt x="842" y="92"/>
                    <a:pt x="842" y="92"/>
                    <a:pt x="842" y="92"/>
                  </a:cubicBezTo>
                  <a:cubicBezTo>
                    <a:pt x="802" y="92"/>
                    <a:pt x="802" y="92"/>
                    <a:pt x="802" y="92"/>
                  </a:cubicBezTo>
                  <a:lnTo>
                    <a:pt x="802" y="52"/>
                  </a:lnTo>
                  <a:close/>
                  <a:moveTo>
                    <a:pt x="802" y="123"/>
                  </a:moveTo>
                  <a:cubicBezTo>
                    <a:pt x="842" y="123"/>
                    <a:pt x="842" y="123"/>
                    <a:pt x="842" y="123"/>
                  </a:cubicBezTo>
                  <a:cubicBezTo>
                    <a:pt x="842" y="163"/>
                    <a:pt x="842" y="163"/>
                    <a:pt x="842" y="163"/>
                  </a:cubicBezTo>
                  <a:cubicBezTo>
                    <a:pt x="802" y="163"/>
                    <a:pt x="802" y="163"/>
                    <a:pt x="802" y="163"/>
                  </a:cubicBezTo>
                  <a:lnTo>
                    <a:pt x="802" y="123"/>
                  </a:lnTo>
                  <a:close/>
                  <a:moveTo>
                    <a:pt x="802" y="191"/>
                  </a:moveTo>
                  <a:cubicBezTo>
                    <a:pt x="842" y="191"/>
                    <a:pt x="842" y="191"/>
                    <a:pt x="842" y="191"/>
                  </a:cubicBezTo>
                  <a:cubicBezTo>
                    <a:pt x="842" y="231"/>
                    <a:pt x="842" y="231"/>
                    <a:pt x="842" y="231"/>
                  </a:cubicBezTo>
                  <a:cubicBezTo>
                    <a:pt x="802" y="231"/>
                    <a:pt x="802" y="231"/>
                    <a:pt x="802" y="231"/>
                  </a:cubicBezTo>
                  <a:lnTo>
                    <a:pt x="802" y="191"/>
                  </a:lnTo>
                  <a:close/>
                  <a:moveTo>
                    <a:pt x="727" y="52"/>
                  </a:moveTo>
                  <a:cubicBezTo>
                    <a:pt x="768" y="52"/>
                    <a:pt x="768" y="52"/>
                    <a:pt x="768" y="52"/>
                  </a:cubicBezTo>
                  <a:cubicBezTo>
                    <a:pt x="768" y="92"/>
                    <a:pt x="768" y="92"/>
                    <a:pt x="768" y="92"/>
                  </a:cubicBezTo>
                  <a:cubicBezTo>
                    <a:pt x="727" y="92"/>
                    <a:pt x="727" y="92"/>
                    <a:pt x="727" y="92"/>
                  </a:cubicBezTo>
                  <a:lnTo>
                    <a:pt x="727" y="52"/>
                  </a:lnTo>
                  <a:close/>
                  <a:moveTo>
                    <a:pt x="727" y="123"/>
                  </a:moveTo>
                  <a:cubicBezTo>
                    <a:pt x="768" y="123"/>
                    <a:pt x="768" y="123"/>
                    <a:pt x="768" y="123"/>
                  </a:cubicBezTo>
                  <a:cubicBezTo>
                    <a:pt x="768" y="163"/>
                    <a:pt x="768" y="163"/>
                    <a:pt x="768" y="163"/>
                  </a:cubicBezTo>
                  <a:cubicBezTo>
                    <a:pt x="727" y="163"/>
                    <a:pt x="727" y="163"/>
                    <a:pt x="727" y="163"/>
                  </a:cubicBezTo>
                  <a:lnTo>
                    <a:pt x="727" y="123"/>
                  </a:lnTo>
                  <a:close/>
                  <a:moveTo>
                    <a:pt x="727" y="191"/>
                  </a:moveTo>
                  <a:cubicBezTo>
                    <a:pt x="768" y="191"/>
                    <a:pt x="768" y="191"/>
                    <a:pt x="768" y="191"/>
                  </a:cubicBezTo>
                  <a:cubicBezTo>
                    <a:pt x="768" y="231"/>
                    <a:pt x="768" y="231"/>
                    <a:pt x="768" y="231"/>
                  </a:cubicBezTo>
                  <a:cubicBezTo>
                    <a:pt x="727" y="231"/>
                    <a:pt x="727" y="231"/>
                    <a:pt x="727" y="231"/>
                  </a:cubicBezTo>
                  <a:lnTo>
                    <a:pt x="727" y="191"/>
                  </a:lnTo>
                  <a:close/>
                  <a:moveTo>
                    <a:pt x="653" y="52"/>
                  </a:moveTo>
                  <a:cubicBezTo>
                    <a:pt x="693" y="52"/>
                    <a:pt x="693" y="52"/>
                    <a:pt x="693" y="52"/>
                  </a:cubicBezTo>
                  <a:cubicBezTo>
                    <a:pt x="693" y="92"/>
                    <a:pt x="693" y="92"/>
                    <a:pt x="693" y="92"/>
                  </a:cubicBezTo>
                  <a:cubicBezTo>
                    <a:pt x="653" y="92"/>
                    <a:pt x="653" y="92"/>
                    <a:pt x="653" y="92"/>
                  </a:cubicBezTo>
                  <a:lnTo>
                    <a:pt x="653" y="52"/>
                  </a:lnTo>
                  <a:close/>
                  <a:moveTo>
                    <a:pt x="653" y="123"/>
                  </a:moveTo>
                  <a:cubicBezTo>
                    <a:pt x="693" y="123"/>
                    <a:pt x="693" y="123"/>
                    <a:pt x="693" y="123"/>
                  </a:cubicBezTo>
                  <a:cubicBezTo>
                    <a:pt x="693" y="163"/>
                    <a:pt x="693" y="163"/>
                    <a:pt x="693" y="163"/>
                  </a:cubicBezTo>
                  <a:cubicBezTo>
                    <a:pt x="653" y="163"/>
                    <a:pt x="653" y="163"/>
                    <a:pt x="653" y="163"/>
                  </a:cubicBezTo>
                  <a:lnTo>
                    <a:pt x="653" y="123"/>
                  </a:lnTo>
                  <a:close/>
                  <a:moveTo>
                    <a:pt x="653" y="191"/>
                  </a:moveTo>
                  <a:cubicBezTo>
                    <a:pt x="693" y="191"/>
                    <a:pt x="693" y="191"/>
                    <a:pt x="693" y="191"/>
                  </a:cubicBezTo>
                  <a:cubicBezTo>
                    <a:pt x="693" y="231"/>
                    <a:pt x="693" y="231"/>
                    <a:pt x="693" y="231"/>
                  </a:cubicBezTo>
                  <a:cubicBezTo>
                    <a:pt x="653" y="231"/>
                    <a:pt x="653" y="231"/>
                    <a:pt x="653" y="231"/>
                  </a:cubicBezTo>
                  <a:lnTo>
                    <a:pt x="653" y="191"/>
                  </a:lnTo>
                  <a:close/>
                  <a:moveTo>
                    <a:pt x="1345" y="2036"/>
                  </a:moveTo>
                  <a:cubicBezTo>
                    <a:pt x="1339" y="2029"/>
                    <a:pt x="1325" y="2023"/>
                    <a:pt x="1315" y="2023"/>
                  </a:cubicBezTo>
                  <a:cubicBezTo>
                    <a:pt x="878" y="2023"/>
                    <a:pt x="878" y="2023"/>
                    <a:pt x="878" y="2023"/>
                  </a:cubicBezTo>
                  <a:cubicBezTo>
                    <a:pt x="868" y="2023"/>
                    <a:pt x="855" y="2029"/>
                    <a:pt x="848" y="2036"/>
                  </a:cubicBezTo>
                  <a:cubicBezTo>
                    <a:pt x="761" y="2138"/>
                    <a:pt x="761" y="2138"/>
                    <a:pt x="761" y="2138"/>
                  </a:cubicBezTo>
                  <a:cubicBezTo>
                    <a:pt x="755" y="2146"/>
                    <a:pt x="749" y="2160"/>
                    <a:pt x="749" y="2170"/>
                  </a:cubicBezTo>
                  <a:cubicBezTo>
                    <a:pt x="749" y="2179"/>
                    <a:pt x="749" y="2179"/>
                    <a:pt x="749" y="2179"/>
                  </a:cubicBezTo>
                  <a:cubicBezTo>
                    <a:pt x="749" y="2189"/>
                    <a:pt x="757" y="2197"/>
                    <a:pt x="767" y="2197"/>
                  </a:cubicBezTo>
                  <a:cubicBezTo>
                    <a:pt x="1426" y="2197"/>
                    <a:pt x="1426" y="2197"/>
                    <a:pt x="1426" y="2197"/>
                  </a:cubicBezTo>
                  <a:cubicBezTo>
                    <a:pt x="1436" y="2197"/>
                    <a:pt x="1444" y="2189"/>
                    <a:pt x="1444" y="2179"/>
                  </a:cubicBezTo>
                  <a:cubicBezTo>
                    <a:pt x="1444" y="2170"/>
                    <a:pt x="1444" y="2170"/>
                    <a:pt x="1444" y="2170"/>
                  </a:cubicBezTo>
                  <a:cubicBezTo>
                    <a:pt x="1444" y="2160"/>
                    <a:pt x="1439" y="2146"/>
                    <a:pt x="1432" y="2138"/>
                  </a:cubicBezTo>
                  <a:lnTo>
                    <a:pt x="1345" y="2036"/>
                  </a:lnTo>
                  <a:close/>
                  <a:moveTo>
                    <a:pt x="2182" y="1590"/>
                  </a:moveTo>
                  <a:cubicBezTo>
                    <a:pt x="2095" y="1488"/>
                    <a:pt x="2095" y="1488"/>
                    <a:pt x="2095" y="1488"/>
                  </a:cubicBezTo>
                  <a:cubicBezTo>
                    <a:pt x="2088" y="1480"/>
                    <a:pt x="2075" y="1474"/>
                    <a:pt x="2065" y="1474"/>
                  </a:cubicBezTo>
                  <a:cubicBezTo>
                    <a:pt x="1627" y="1474"/>
                    <a:pt x="1627" y="1474"/>
                    <a:pt x="1627" y="1474"/>
                  </a:cubicBezTo>
                  <a:cubicBezTo>
                    <a:pt x="1617" y="1474"/>
                    <a:pt x="1604" y="1480"/>
                    <a:pt x="1597" y="1488"/>
                  </a:cubicBezTo>
                  <a:cubicBezTo>
                    <a:pt x="1510" y="1590"/>
                    <a:pt x="1510" y="1590"/>
                    <a:pt x="1510" y="1590"/>
                  </a:cubicBezTo>
                  <a:cubicBezTo>
                    <a:pt x="1504" y="1598"/>
                    <a:pt x="1499" y="1612"/>
                    <a:pt x="1499" y="1622"/>
                  </a:cubicBezTo>
                  <a:cubicBezTo>
                    <a:pt x="1499" y="1630"/>
                    <a:pt x="1499" y="1630"/>
                    <a:pt x="1499" y="1630"/>
                  </a:cubicBezTo>
                  <a:cubicBezTo>
                    <a:pt x="1499" y="1640"/>
                    <a:pt x="1507" y="1649"/>
                    <a:pt x="1517" y="1649"/>
                  </a:cubicBezTo>
                  <a:cubicBezTo>
                    <a:pt x="2175" y="1649"/>
                    <a:pt x="2175" y="1649"/>
                    <a:pt x="2175" y="1649"/>
                  </a:cubicBezTo>
                  <a:cubicBezTo>
                    <a:pt x="2185" y="1649"/>
                    <a:pt x="2193" y="1640"/>
                    <a:pt x="2193" y="1630"/>
                  </a:cubicBezTo>
                  <a:cubicBezTo>
                    <a:pt x="2193" y="1622"/>
                    <a:pt x="2193" y="1622"/>
                    <a:pt x="2193" y="1622"/>
                  </a:cubicBezTo>
                  <a:cubicBezTo>
                    <a:pt x="2193" y="1612"/>
                    <a:pt x="2188" y="1598"/>
                    <a:pt x="2182" y="1590"/>
                  </a:cubicBezTo>
                  <a:close/>
                  <a:moveTo>
                    <a:pt x="176" y="1449"/>
                  </a:moveTo>
                  <a:cubicBezTo>
                    <a:pt x="519" y="1449"/>
                    <a:pt x="519" y="1449"/>
                    <a:pt x="519" y="1449"/>
                  </a:cubicBezTo>
                  <a:cubicBezTo>
                    <a:pt x="559" y="1449"/>
                    <a:pt x="591" y="1417"/>
                    <a:pt x="591" y="1377"/>
                  </a:cubicBezTo>
                  <a:cubicBezTo>
                    <a:pt x="591" y="1322"/>
                    <a:pt x="591" y="1322"/>
                    <a:pt x="591" y="1322"/>
                  </a:cubicBezTo>
                  <a:cubicBezTo>
                    <a:pt x="920" y="1322"/>
                    <a:pt x="920" y="1322"/>
                    <a:pt x="920" y="1322"/>
                  </a:cubicBezTo>
                  <a:cubicBezTo>
                    <a:pt x="936" y="1388"/>
                    <a:pt x="990" y="1440"/>
                    <a:pt x="1057" y="1455"/>
                  </a:cubicBezTo>
                  <a:cubicBezTo>
                    <a:pt x="1057" y="1617"/>
                    <a:pt x="1057" y="1617"/>
                    <a:pt x="1057" y="1617"/>
                  </a:cubicBezTo>
                  <a:cubicBezTo>
                    <a:pt x="925" y="1617"/>
                    <a:pt x="925" y="1617"/>
                    <a:pt x="925" y="1617"/>
                  </a:cubicBezTo>
                  <a:cubicBezTo>
                    <a:pt x="885" y="1617"/>
                    <a:pt x="853" y="1650"/>
                    <a:pt x="853" y="1690"/>
                  </a:cubicBezTo>
                  <a:cubicBezTo>
                    <a:pt x="853" y="1925"/>
                    <a:pt x="853" y="1925"/>
                    <a:pt x="853" y="1925"/>
                  </a:cubicBezTo>
                  <a:cubicBezTo>
                    <a:pt x="853" y="1965"/>
                    <a:pt x="885" y="1997"/>
                    <a:pt x="925" y="1997"/>
                  </a:cubicBezTo>
                  <a:cubicBezTo>
                    <a:pt x="1268" y="1997"/>
                    <a:pt x="1268" y="1997"/>
                    <a:pt x="1268" y="1997"/>
                  </a:cubicBezTo>
                  <a:cubicBezTo>
                    <a:pt x="1308" y="1997"/>
                    <a:pt x="1341" y="1965"/>
                    <a:pt x="1341" y="1925"/>
                  </a:cubicBezTo>
                  <a:cubicBezTo>
                    <a:pt x="1341" y="1690"/>
                    <a:pt x="1341" y="1690"/>
                    <a:pt x="1341" y="1690"/>
                  </a:cubicBezTo>
                  <a:cubicBezTo>
                    <a:pt x="1341" y="1650"/>
                    <a:pt x="1308" y="1617"/>
                    <a:pt x="1268" y="1617"/>
                  </a:cubicBezTo>
                  <a:cubicBezTo>
                    <a:pt x="1137" y="1617"/>
                    <a:pt x="1137" y="1617"/>
                    <a:pt x="1137" y="1617"/>
                  </a:cubicBezTo>
                  <a:cubicBezTo>
                    <a:pt x="1137" y="1455"/>
                    <a:pt x="1137" y="1455"/>
                    <a:pt x="1137" y="1455"/>
                  </a:cubicBezTo>
                  <a:cubicBezTo>
                    <a:pt x="1204" y="1440"/>
                    <a:pt x="1257" y="1388"/>
                    <a:pt x="1273" y="1322"/>
                  </a:cubicBezTo>
                  <a:cubicBezTo>
                    <a:pt x="1602" y="1322"/>
                    <a:pt x="1602" y="1322"/>
                    <a:pt x="1602" y="1322"/>
                  </a:cubicBezTo>
                  <a:cubicBezTo>
                    <a:pt x="1602" y="1377"/>
                    <a:pt x="1602" y="1377"/>
                    <a:pt x="1602" y="1377"/>
                  </a:cubicBezTo>
                  <a:cubicBezTo>
                    <a:pt x="1602" y="1417"/>
                    <a:pt x="1634" y="1449"/>
                    <a:pt x="1675" y="1449"/>
                  </a:cubicBezTo>
                  <a:cubicBezTo>
                    <a:pt x="2018" y="1449"/>
                    <a:pt x="2018" y="1449"/>
                    <a:pt x="2018" y="1449"/>
                  </a:cubicBezTo>
                  <a:cubicBezTo>
                    <a:pt x="2058" y="1449"/>
                    <a:pt x="2090" y="1417"/>
                    <a:pt x="2090" y="1377"/>
                  </a:cubicBezTo>
                  <a:cubicBezTo>
                    <a:pt x="2090" y="1142"/>
                    <a:pt x="2090" y="1142"/>
                    <a:pt x="2090" y="1142"/>
                  </a:cubicBezTo>
                  <a:cubicBezTo>
                    <a:pt x="2090" y="1102"/>
                    <a:pt x="2058" y="1069"/>
                    <a:pt x="2018" y="1069"/>
                  </a:cubicBezTo>
                  <a:cubicBezTo>
                    <a:pt x="1675" y="1069"/>
                    <a:pt x="1675" y="1069"/>
                    <a:pt x="1675" y="1069"/>
                  </a:cubicBezTo>
                  <a:cubicBezTo>
                    <a:pt x="1634" y="1069"/>
                    <a:pt x="1602" y="1102"/>
                    <a:pt x="1602" y="1142"/>
                  </a:cubicBezTo>
                  <a:cubicBezTo>
                    <a:pt x="1602" y="1242"/>
                    <a:pt x="1602" y="1242"/>
                    <a:pt x="1602" y="1242"/>
                  </a:cubicBezTo>
                  <a:cubicBezTo>
                    <a:pt x="1275" y="1242"/>
                    <a:pt x="1275" y="1242"/>
                    <a:pt x="1275" y="1242"/>
                  </a:cubicBezTo>
                  <a:cubicBezTo>
                    <a:pt x="1262" y="1176"/>
                    <a:pt x="1214" y="1122"/>
                    <a:pt x="1150" y="1103"/>
                  </a:cubicBezTo>
                  <a:cubicBezTo>
                    <a:pt x="1150" y="908"/>
                    <a:pt x="1150" y="908"/>
                    <a:pt x="1150" y="908"/>
                  </a:cubicBezTo>
                  <a:cubicBezTo>
                    <a:pt x="1538" y="908"/>
                    <a:pt x="1538" y="908"/>
                    <a:pt x="1538" y="908"/>
                  </a:cubicBezTo>
                  <a:cubicBezTo>
                    <a:pt x="1574" y="908"/>
                    <a:pt x="1603" y="879"/>
                    <a:pt x="1603" y="843"/>
                  </a:cubicBezTo>
                  <a:cubicBezTo>
                    <a:pt x="1603" y="690"/>
                    <a:pt x="1603" y="690"/>
                    <a:pt x="1603" y="690"/>
                  </a:cubicBezTo>
                  <a:cubicBezTo>
                    <a:pt x="1603" y="654"/>
                    <a:pt x="1574" y="625"/>
                    <a:pt x="1538" y="625"/>
                  </a:cubicBezTo>
                  <a:cubicBezTo>
                    <a:pt x="655" y="625"/>
                    <a:pt x="655" y="625"/>
                    <a:pt x="655" y="625"/>
                  </a:cubicBezTo>
                  <a:cubicBezTo>
                    <a:pt x="619" y="625"/>
                    <a:pt x="590" y="654"/>
                    <a:pt x="590" y="690"/>
                  </a:cubicBezTo>
                  <a:cubicBezTo>
                    <a:pt x="590" y="843"/>
                    <a:pt x="590" y="843"/>
                    <a:pt x="590" y="843"/>
                  </a:cubicBezTo>
                  <a:cubicBezTo>
                    <a:pt x="590" y="879"/>
                    <a:pt x="619" y="908"/>
                    <a:pt x="655" y="908"/>
                  </a:cubicBezTo>
                  <a:cubicBezTo>
                    <a:pt x="1043" y="908"/>
                    <a:pt x="1043" y="908"/>
                    <a:pt x="1043" y="908"/>
                  </a:cubicBezTo>
                  <a:cubicBezTo>
                    <a:pt x="1043" y="1103"/>
                    <a:pt x="1043" y="1103"/>
                    <a:pt x="1043" y="1103"/>
                  </a:cubicBezTo>
                  <a:cubicBezTo>
                    <a:pt x="980" y="1122"/>
                    <a:pt x="931" y="1176"/>
                    <a:pt x="918" y="1242"/>
                  </a:cubicBezTo>
                  <a:cubicBezTo>
                    <a:pt x="591" y="1242"/>
                    <a:pt x="591" y="1242"/>
                    <a:pt x="591" y="1242"/>
                  </a:cubicBezTo>
                  <a:cubicBezTo>
                    <a:pt x="591" y="1142"/>
                    <a:pt x="591" y="1142"/>
                    <a:pt x="591" y="1142"/>
                  </a:cubicBezTo>
                  <a:cubicBezTo>
                    <a:pt x="591" y="1102"/>
                    <a:pt x="559" y="1069"/>
                    <a:pt x="519" y="1069"/>
                  </a:cubicBezTo>
                  <a:cubicBezTo>
                    <a:pt x="176" y="1069"/>
                    <a:pt x="176" y="1069"/>
                    <a:pt x="176" y="1069"/>
                  </a:cubicBezTo>
                  <a:cubicBezTo>
                    <a:pt x="136" y="1069"/>
                    <a:pt x="103" y="1102"/>
                    <a:pt x="103" y="1142"/>
                  </a:cubicBezTo>
                  <a:cubicBezTo>
                    <a:pt x="103" y="1377"/>
                    <a:pt x="103" y="1377"/>
                    <a:pt x="103" y="1377"/>
                  </a:cubicBezTo>
                  <a:cubicBezTo>
                    <a:pt x="103" y="1417"/>
                    <a:pt x="136" y="1449"/>
                    <a:pt x="176" y="1449"/>
                  </a:cubicBezTo>
                  <a:close/>
                  <a:moveTo>
                    <a:pt x="1644" y="1142"/>
                  </a:moveTo>
                  <a:cubicBezTo>
                    <a:pt x="1644" y="1125"/>
                    <a:pt x="1658" y="1111"/>
                    <a:pt x="1675" y="1111"/>
                  </a:cubicBezTo>
                  <a:cubicBezTo>
                    <a:pt x="2018" y="1111"/>
                    <a:pt x="2018" y="1111"/>
                    <a:pt x="2018" y="1111"/>
                  </a:cubicBezTo>
                  <a:cubicBezTo>
                    <a:pt x="2034" y="1111"/>
                    <a:pt x="2048" y="1125"/>
                    <a:pt x="2048" y="1142"/>
                  </a:cubicBezTo>
                  <a:cubicBezTo>
                    <a:pt x="2048" y="1377"/>
                    <a:pt x="2048" y="1377"/>
                    <a:pt x="2048" y="1377"/>
                  </a:cubicBezTo>
                  <a:cubicBezTo>
                    <a:pt x="2048" y="1393"/>
                    <a:pt x="2034" y="1407"/>
                    <a:pt x="2018" y="1407"/>
                  </a:cubicBezTo>
                  <a:cubicBezTo>
                    <a:pt x="1675" y="1407"/>
                    <a:pt x="1675" y="1407"/>
                    <a:pt x="1675" y="1407"/>
                  </a:cubicBezTo>
                  <a:cubicBezTo>
                    <a:pt x="1658" y="1407"/>
                    <a:pt x="1644" y="1393"/>
                    <a:pt x="1644" y="1377"/>
                  </a:cubicBezTo>
                  <a:lnTo>
                    <a:pt x="1644" y="1142"/>
                  </a:lnTo>
                  <a:close/>
                  <a:moveTo>
                    <a:pt x="1464" y="715"/>
                  </a:moveTo>
                  <a:cubicBezTo>
                    <a:pt x="1492" y="715"/>
                    <a:pt x="1515" y="738"/>
                    <a:pt x="1515" y="766"/>
                  </a:cubicBezTo>
                  <a:cubicBezTo>
                    <a:pt x="1515" y="795"/>
                    <a:pt x="1492" y="818"/>
                    <a:pt x="1464" y="818"/>
                  </a:cubicBezTo>
                  <a:cubicBezTo>
                    <a:pt x="1436" y="818"/>
                    <a:pt x="1413" y="795"/>
                    <a:pt x="1413" y="766"/>
                  </a:cubicBezTo>
                  <a:cubicBezTo>
                    <a:pt x="1413" y="738"/>
                    <a:pt x="1436" y="715"/>
                    <a:pt x="1464" y="715"/>
                  </a:cubicBezTo>
                  <a:close/>
                  <a:moveTo>
                    <a:pt x="1268" y="1660"/>
                  </a:moveTo>
                  <a:cubicBezTo>
                    <a:pt x="1285" y="1660"/>
                    <a:pt x="1298" y="1673"/>
                    <a:pt x="1298" y="1690"/>
                  </a:cubicBezTo>
                  <a:cubicBezTo>
                    <a:pt x="1298" y="1925"/>
                    <a:pt x="1298" y="1925"/>
                    <a:pt x="1298" y="1925"/>
                  </a:cubicBezTo>
                  <a:cubicBezTo>
                    <a:pt x="1298" y="1942"/>
                    <a:pt x="1285" y="1955"/>
                    <a:pt x="1268" y="1955"/>
                  </a:cubicBezTo>
                  <a:cubicBezTo>
                    <a:pt x="925" y="1955"/>
                    <a:pt x="925" y="1955"/>
                    <a:pt x="925" y="1955"/>
                  </a:cubicBezTo>
                  <a:cubicBezTo>
                    <a:pt x="908" y="1955"/>
                    <a:pt x="895" y="1942"/>
                    <a:pt x="895" y="1925"/>
                  </a:cubicBezTo>
                  <a:cubicBezTo>
                    <a:pt x="895" y="1690"/>
                    <a:pt x="895" y="1690"/>
                    <a:pt x="895" y="1690"/>
                  </a:cubicBezTo>
                  <a:cubicBezTo>
                    <a:pt x="895" y="1673"/>
                    <a:pt x="908" y="1660"/>
                    <a:pt x="925" y="1660"/>
                  </a:cubicBezTo>
                  <a:lnTo>
                    <a:pt x="1268" y="1660"/>
                  </a:lnTo>
                  <a:close/>
                  <a:moveTo>
                    <a:pt x="1100" y="677"/>
                  </a:moveTo>
                  <a:cubicBezTo>
                    <a:pt x="1140" y="677"/>
                    <a:pt x="1140" y="677"/>
                    <a:pt x="1140" y="677"/>
                  </a:cubicBezTo>
                  <a:cubicBezTo>
                    <a:pt x="1140" y="717"/>
                    <a:pt x="1140" y="717"/>
                    <a:pt x="1140" y="717"/>
                  </a:cubicBezTo>
                  <a:cubicBezTo>
                    <a:pt x="1100" y="717"/>
                    <a:pt x="1100" y="717"/>
                    <a:pt x="1100" y="717"/>
                  </a:cubicBezTo>
                  <a:lnTo>
                    <a:pt x="1100" y="677"/>
                  </a:lnTo>
                  <a:close/>
                  <a:moveTo>
                    <a:pt x="1100" y="748"/>
                  </a:moveTo>
                  <a:cubicBezTo>
                    <a:pt x="1140" y="748"/>
                    <a:pt x="1140" y="748"/>
                    <a:pt x="1140" y="748"/>
                  </a:cubicBezTo>
                  <a:cubicBezTo>
                    <a:pt x="1140" y="788"/>
                    <a:pt x="1140" y="788"/>
                    <a:pt x="1140" y="788"/>
                  </a:cubicBezTo>
                  <a:cubicBezTo>
                    <a:pt x="1100" y="788"/>
                    <a:pt x="1100" y="788"/>
                    <a:pt x="1100" y="788"/>
                  </a:cubicBezTo>
                  <a:lnTo>
                    <a:pt x="1100" y="748"/>
                  </a:lnTo>
                  <a:close/>
                  <a:moveTo>
                    <a:pt x="1100" y="816"/>
                  </a:moveTo>
                  <a:cubicBezTo>
                    <a:pt x="1140" y="816"/>
                    <a:pt x="1140" y="816"/>
                    <a:pt x="1140" y="816"/>
                  </a:cubicBezTo>
                  <a:cubicBezTo>
                    <a:pt x="1140" y="856"/>
                    <a:pt x="1140" y="856"/>
                    <a:pt x="1140" y="856"/>
                  </a:cubicBezTo>
                  <a:cubicBezTo>
                    <a:pt x="1100" y="856"/>
                    <a:pt x="1100" y="856"/>
                    <a:pt x="1100" y="856"/>
                  </a:cubicBezTo>
                  <a:lnTo>
                    <a:pt x="1100" y="816"/>
                  </a:lnTo>
                  <a:close/>
                  <a:moveTo>
                    <a:pt x="1025" y="677"/>
                  </a:moveTo>
                  <a:cubicBezTo>
                    <a:pt x="1066" y="677"/>
                    <a:pt x="1066" y="677"/>
                    <a:pt x="1066" y="677"/>
                  </a:cubicBezTo>
                  <a:cubicBezTo>
                    <a:pt x="1066" y="717"/>
                    <a:pt x="1066" y="717"/>
                    <a:pt x="1066" y="717"/>
                  </a:cubicBezTo>
                  <a:cubicBezTo>
                    <a:pt x="1025" y="717"/>
                    <a:pt x="1025" y="717"/>
                    <a:pt x="1025" y="717"/>
                  </a:cubicBezTo>
                  <a:lnTo>
                    <a:pt x="1025" y="677"/>
                  </a:lnTo>
                  <a:close/>
                  <a:moveTo>
                    <a:pt x="1025" y="748"/>
                  </a:moveTo>
                  <a:cubicBezTo>
                    <a:pt x="1066" y="748"/>
                    <a:pt x="1066" y="748"/>
                    <a:pt x="1066" y="748"/>
                  </a:cubicBezTo>
                  <a:cubicBezTo>
                    <a:pt x="1066" y="788"/>
                    <a:pt x="1066" y="788"/>
                    <a:pt x="1066" y="788"/>
                  </a:cubicBezTo>
                  <a:cubicBezTo>
                    <a:pt x="1025" y="788"/>
                    <a:pt x="1025" y="788"/>
                    <a:pt x="1025" y="788"/>
                  </a:cubicBezTo>
                  <a:lnTo>
                    <a:pt x="1025" y="748"/>
                  </a:lnTo>
                  <a:close/>
                  <a:moveTo>
                    <a:pt x="693" y="856"/>
                  </a:moveTo>
                  <a:cubicBezTo>
                    <a:pt x="653" y="856"/>
                    <a:pt x="653" y="856"/>
                    <a:pt x="653" y="856"/>
                  </a:cubicBezTo>
                  <a:cubicBezTo>
                    <a:pt x="653" y="816"/>
                    <a:pt x="653" y="816"/>
                    <a:pt x="653" y="816"/>
                  </a:cubicBezTo>
                  <a:cubicBezTo>
                    <a:pt x="693" y="816"/>
                    <a:pt x="693" y="816"/>
                    <a:pt x="693" y="816"/>
                  </a:cubicBezTo>
                  <a:lnTo>
                    <a:pt x="693" y="856"/>
                  </a:lnTo>
                  <a:close/>
                  <a:moveTo>
                    <a:pt x="693" y="788"/>
                  </a:moveTo>
                  <a:cubicBezTo>
                    <a:pt x="653" y="788"/>
                    <a:pt x="653" y="788"/>
                    <a:pt x="653" y="788"/>
                  </a:cubicBezTo>
                  <a:cubicBezTo>
                    <a:pt x="653" y="748"/>
                    <a:pt x="653" y="748"/>
                    <a:pt x="653" y="748"/>
                  </a:cubicBezTo>
                  <a:cubicBezTo>
                    <a:pt x="693" y="748"/>
                    <a:pt x="693" y="748"/>
                    <a:pt x="693" y="748"/>
                  </a:cubicBezTo>
                  <a:lnTo>
                    <a:pt x="693" y="788"/>
                  </a:lnTo>
                  <a:close/>
                  <a:moveTo>
                    <a:pt x="693" y="717"/>
                  </a:moveTo>
                  <a:cubicBezTo>
                    <a:pt x="653" y="717"/>
                    <a:pt x="653" y="717"/>
                    <a:pt x="653" y="717"/>
                  </a:cubicBezTo>
                  <a:cubicBezTo>
                    <a:pt x="653" y="677"/>
                    <a:pt x="653" y="677"/>
                    <a:pt x="653" y="677"/>
                  </a:cubicBezTo>
                  <a:cubicBezTo>
                    <a:pt x="693" y="677"/>
                    <a:pt x="693" y="677"/>
                    <a:pt x="693" y="677"/>
                  </a:cubicBezTo>
                  <a:lnTo>
                    <a:pt x="693" y="717"/>
                  </a:lnTo>
                  <a:close/>
                  <a:moveTo>
                    <a:pt x="768" y="856"/>
                  </a:moveTo>
                  <a:cubicBezTo>
                    <a:pt x="727" y="856"/>
                    <a:pt x="727" y="856"/>
                    <a:pt x="727" y="856"/>
                  </a:cubicBezTo>
                  <a:cubicBezTo>
                    <a:pt x="727" y="816"/>
                    <a:pt x="727" y="816"/>
                    <a:pt x="727" y="816"/>
                  </a:cubicBezTo>
                  <a:cubicBezTo>
                    <a:pt x="768" y="816"/>
                    <a:pt x="768" y="816"/>
                    <a:pt x="768" y="816"/>
                  </a:cubicBezTo>
                  <a:lnTo>
                    <a:pt x="768" y="856"/>
                  </a:lnTo>
                  <a:close/>
                  <a:moveTo>
                    <a:pt x="768" y="788"/>
                  </a:moveTo>
                  <a:cubicBezTo>
                    <a:pt x="727" y="788"/>
                    <a:pt x="727" y="788"/>
                    <a:pt x="727" y="788"/>
                  </a:cubicBezTo>
                  <a:cubicBezTo>
                    <a:pt x="727" y="748"/>
                    <a:pt x="727" y="748"/>
                    <a:pt x="727" y="748"/>
                  </a:cubicBezTo>
                  <a:cubicBezTo>
                    <a:pt x="768" y="748"/>
                    <a:pt x="768" y="748"/>
                    <a:pt x="768" y="748"/>
                  </a:cubicBezTo>
                  <a:lnTo>
                    <a:pt x="768" y="788"/>
                  </a:lnTo>
                  <a:close/>
                  <a:moveTo>
                    <a:pt x="768" y="717"/>
                  </a:moveTo>
                  <a:cubicBezTo>
                    <a:pt x="727" y="717"/>
                    <a:pt x="727" y="717"/>
                    <a:pt x="727" y="717"/>
                  </a:cubicBezTo>
                  <a:cubicBezTo>
                    <a:pt x="727" y="677"/>
                    <a:pt x="727" y="677"/>
                    <a:pt x="727" y="677"/>
                  </a:cubicBezTo>
                  <a:cubicBezTo>
                    <a:pt x="768" y="677"/>
                    <a:pt x="768" y="677"/>
                    <a:pt x="768" y="677"/>
                  </a:cubicBezTo>
                  <a:lnTo>
                    <a:pt x="768" y="717"/>
                  </a:lnTo>
                  <a:close/>
                  <a:moveTo>
                    <a:pt x="842" y="856"/>
                  </a:moveTo>
                  <a:cubicBezTo>
                    <a:pt x="802" y="856"/>
                    <a:pt x="802" y="856"/>
                    <a:pt x="802" y="856"/>
                  </a:cubicBezTo>
                  <a:cubicBezTo>
                    <a:pt x="802" y="816"/>
                    <a:pt x="802" y="816"/>
                    <a:pt x="802" y="816"/>
                  </a:cubicBezTo>
                  <a:cubicBezTo>
                    <a:pt x="842" y="816"/>
                    <a:pt x="842" y="816"/>
                    <a:pt x="842" y="816"/>
                  </a:cubicBezTo>
                  <a:lnTo>
                    <a:pt x="842" y="856"/>
                  </a:lnTo>
                  <a:close/>
                  <a:moveTo>
                    <a:pt x="842" y="788"/>
                  </a:moveTo>
                  <a:cubicBezTo>
                    <a:pt x="802" y="788"/>
                    <a:pt x="802" y="788"/>
                    <a:pt x="802" y="788"/>
                  </a:cubicBezTo>
                  <a:cubicBezTo>
                    <a:pt x="802" y="748"/>
                    <a:pt x="802" y="748"/>
                    <a:pt x="802" y="748"/>
                  </a:cubicBezTo>
                  <a:cubicBezTo>
                    <a:pt x="842" y="748"/>
                    <a:pt x="842" y="748"/>
                    <a:pt x="842" y="748"/>
                  </a:cubicBezTo>
                  <a:lnTo>
                    <a:pt x="842" y="788"/>
                  </a:lnTo>
                  <a:close/>
                  <a:moveTo>
                    <a:pt x="842" y="717"/>
                  </a:moveTo>
                  <a:cubicBezTo>
                    <a:pt x="802" y="717"/>
                    <a:pt x="802" y="717"/>
                    <a:pt x="802" y="717"/>
                  </a:cubicBezTo>
                  <a:cubicBezTo>
                    <a:pt x="802" y="677"/>
                    <a:pt x="802" y="677"/>
                    <a:pt x="802" y="677"/>
                  </a:cubicBezTo>
                  <a:cubicBezTo>
                    <a:pt x="842" y="677"/>
                    <a:pt x="842" y="677"/>
                    <a:pt x="842" y="677"/>
                  </a:cubicBezTo>
                  <a:lnTo>
                    <a:pt x="842" y="717"/>
                  </a:lnTo>
                  <a:close/>
                  <a:moveTo>
                    <a:pt x="917" y="856"/>
                  </a:moveTo>
                  <a:cubicBezTo>
                    <a:pt x="877" y="856"/>
                    <a:pt x="877" y="856"/>
                    <a:pt x="877" y="856"/>
                  </a:cubicBezTo>
                  <a:cubicBezTo>
                    <a:pt x="877" y="816"/>
                    <a:pt x="877" y="816"/>
                    <a:pt x="877" y="816"/>
                  </a:cubicBezTo>
                  <a:cubicBezTo>
                    <a:pt x="917" y="816"/>
                    <a:pt x="917" y="816"/>
                    <a:pt x="917" y="816"/>
                  </a:cubicBezTo>
                  <a:lnTo>
                    <a:pt x="917" y="856"/>
                  </a:lnTo>
                  <a:close/>
                  <a:moveTo>
                    <a:pt x="917" y="788"/>
                  </a:moveTo>
                  <a:cubicBezTo>
                    <a:pt x="877" y="788"/>
                    <a:pt x="877" y="788"/>
                    <a:pt x="877" y="788"/>
                  </a:cubicBezTo>
                  <a:cubicBezTo>
                    <a:pt x="877" y="748"/>
                    <a:pt x="877" y="748"/>
                    <a:pt x="877" y="748"/>
                  </a:cubicBezTo>
                  <a:cubicBezTo>
                    <a:pt x="917" y="748"/>
                    <a:pt x="917" y="748"/>
                    <a:pt x="917" y="748"/>
                  </a:cubicBezTo>
                  <a:lnTo>
                    <a:pt x="917" y="788"/>
                  </a:lnTo>
                  <a:close/>
                  <a:moveTo>
                    <a:pt x="917" y="717"/>
                  </a:moveTo>
                  <a:cubicBezTo>
                    <a:pt x="877" y="717"/>
                    <a:pt x="877" y="717"/>
                    <a:pt x="877" y="717"/>
                  </a:cubicBezTo>
                  <a:cubicBezTo>
                    <a:pt x="877" y="677"/>
                    <a:pt x="877" y="677"/>
                    <a:pt x="877" y="677"/>
                  </a:cubicBezTo>
                  <a:cubicBezTo>
                    <a:pt x="917" y="677"/>
                    <a:pt x="917" y="677"/>
                    <a:pt x="917" y="677"/>
                  </a:cubicBezTo>
                  <a:lnTo>
                    <a:pt x="917" y="717"/>
                  </a:lnTo>
                  <a:close/>
                  <a:moveTo>
                    <a:pt x="992" y="856"/>
                  </a:moveTo>
                  <a:cubicBezTo>
                    <a:pt x="951" y="856"/>
                    <a:pt x="951" y="856"/>
                    <a:pt x="951" y="856"/>
                  </a:cubicBezTo>
                  <a:cubicBezTo>
                    <a:pt x="951" y="816"/>
                    <a:pt x="951" y="816"/>
                    <a:pt x="951" y="816"/>
                  </a:cubicBezTo>
                  <a:cubicBezTo>
                    <a:pt x="992" y="816"/>
                    <a:pt x="992" y="816"/>
                    <a:pt x="992" y="816"/>
                  </a:cubicBezTo>
                  <a:lnTo>
                    <a:pt x="992" y="856"/>
                  </a:lnTo>
                  <a:close/>
                  <a:moveTo>
                    <a:pt x="992" y="788"/>
                  </a:moveTo>
                  <a:cubicBezTo>
                    <a:pt x="951" y="788"/>
                    <a:pt x="951" y="788"/>
                    <a:pt x="951" y="788"/>
                  </a:cubicBezTo>
                  <a:cubicBezTo>
                    <a:pt x="951" y="748"/>
                    <a:pt x="951" y="748"/>
                    <a:pt x="951" y="748"/>
                  </a:cubicBezTo>
                  <a:cubicBezTo>
                    <a:pt x="992" y="748"/>
                    <a:pt x="992" y="748"/>
                    <a:pt x="992" y="748"/>
                  </a:cubicBezTo>
                  <a:lnTo>
                    <a:pt x="992" y="788"/>
                  </a:lnTo>
                  <a:close/>
                  <a:moveTo>
                    <a:pt x="992" y="717"/>
                  </a:moveTo>
                  <a:cubicBezTo>
                    <a:pt x="951" y="717"/>
                    <a:pt x="951" y="717"/>
                    <a:pt x="951" y="717"/>
                  </a:cubicBezTo>
                  <a:cubicBezTo>
                    <a:pt x="951" y="677"/>
                    <a:pt x="951" y="677"/>
                    <a:pt x="951" y="677"/>
                  </a:cubicBezTo>
                  <a:cubicBezTo>
                    <a:pt x="992" y="677"/>
                    <a:pt x="992" y="677"/>
                    <a:pt x="992" y="677"/>
                  </a:cubicBezTo>
                  <a:lnTo>
                    <a:pt x="992" y="717"/>
                  </a:lnTo>
                  <a:close/>
                  <a:moveTo>
                    <a:pt x="1025" y="856"/>
                  </a:moveTo>
                  <a:cubicBezTo>
                    <a:pt x="1025" y="816"/>
                    <a:pt x="1025" y="816"/>
                    <a:pt x="1025" y="816"/>
                  </a:cubicBezTo>
                  <a:cubicBezTo>
                    <a:pt x="1066" y="816"/>
                    <a:pt x="1066" y="816"/>
                    <a:pt x="1066" y="816"/>
                  </a:cubicBezTo>
                  <a:cubicBezTo>
                    <a:pt x="1066" y="856"/>
                    <a:pt x="1066" y="856"/>
                    <a:pt x="1066" y="856"/>
                  </a:cubicBezTo>
                  <a:lnTo>
                    <a:pt x="1025" y="856"/>
                  </a:lnTo>
                  <a:close/>
                  <a:moveTo>
                    <a:pt x="145" y="1142"/>
                  </a:moveTo>
                  <a:cubicBezTo>
                    <a:pt x="145" y="1125"/>
                    <a:pt x="159" y="1111"/>
                    <a:pt x="176" y="1111"/>
                  </a:cubicBezTo>
                  <a:cubicBezTo>
                    <a:pt x="519" y="1111"/>
                    <a:pt x="519" y="1111"/>
                    <a:pt x="519" y="1111"/>
                  </a:cubicBezTo>
                  <a:cubicBezTo>
                    <a:pt x="535" y="1111"/>
                    <a:pt x="549" y="1125"/>
                    <a:pt x="549" y="1142"/>
                  </a:cubicBezTo>
                  <a:cubicBezTo>
                    <a:pt x="549" y="1377"/>
                    <a:pt x="549" y="1377"/>
                    <a:pt x="549" y="1377"/>
                  </a:cubicBezTo>
                  <a:cubicBezTo>
                    <a:pt x="549" y="1393"/>
                    <a:pt x="535" y="1407"/>
                    <a:pt x="519" y="1407"/>
                  </a:cubicBezTo>
                  <a:cubicBezTo>
                    <a:pt x="176" y="1407"/>
                    <a:pt x="176" y="1407"/>
                    <a:pt x="176" y="1407"/>
                  </a:cubicBezTo>
                  <a:cubicBezTo>
                    <a:pt x="159" y="1407"/>
                    <a:pt x="145" y="1393"/>
                    <a:pt x="145" y="1377"/>
                  </a:cubicBezTo>
                  <a:lnTo>
                    <a:pt x="145" y="1142"/>
                  </a:lnTo>
                  <a:close/>
                  <a:moveTo>
                    <a:pt x="596" y="1488"/>
                  </a:moveTo>
                  <a:cubicBezTo>
                    <a:pt x="589" y="1480"/>
                    <a:pt x="576" y="1474"/>
                    <a:pt x="566" y="1474"/>
                  </a:cubicBezTo>
                  <a:cubicBezTo>
                    <a:pt x="128" y="1474"/>
                    <a:pt x="128" y="1474"/>
                    <a:pt x="128" y="1474"/>
                  </a:cubicBezTo>
                  <a:cubicBezTo>
                    <a:pt x="118" y="1474"/>
                    <a:pt x="105" y="1480"/>
                    <a:pt x="99" y="1488"/>
                  </a:cubicBezTo>
                  <a:cubicBezTo>
                    <a:pt x="12" y="1590"/>
                    <a:pt x="12" y="1590"/>
                    <a:pt x="12" y="1590"/>
                  </a:cubicBezTo>
                  <a:cubicBezTo>
                    <a:pt x="5" y="1598"/>
                    <a:pt x="0" y="1612"/>
                    <a:pt x="0" y="1622"/>
                  </a:cubicBezTo>
                  <a:cubicBezTo>
                    <a:pt x="0" y="1630"/>
                    <a:pt x="0" y="1630"/>
                    <a:pt x="0" y="1630"/>
                  </a:cubicBezTo>
                  <a:cubicBezTo>
                    <a:pt x="0" y="1640"/>
                    <a:pt x="8" y="1649"/>
                    <a:pt x="18" y="1649"/>
                  </a:cubicBezTo>
                  <a:cubicBezTo>
                    <a:pt x="676" y="1649"/>
                    <a:pt x="676" y="1649"/>
                    <a:pt x="676" y="1649"/>
                  </a:cubicBezTo>
                  <a:cubicBezTo>
                    <a:pt x="686" y="1649"/>
                    <a:pt x="694" y="1640"/>
                    <a:pt x="694" y="1630"/>
                  </a:cubicBezTo>
                  <a:cubicBezTo>
                    <a:pt x="694" y="1622"/>
                    <a:pt x="694" y="1622"/>
                    <a:pt x="694" y="1622"/>
                  </a:cubicBezTo>
                  <a:cubicBezTo>
                    <a:pt x="694" y="1612"/>
                    <a:pt x="689" y="1598"/>
                    <a:pt x="683" y="1590"/>
                  </a:cubicBezTo>
                  <a:lnTo>
                    <a:pt x="596" y="148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26" name="Freeform 86"/>
            <p:cNvSpPr>
              <a:spLocks noEditPoints="1"/>
            </p:cNvSpPr>
            <p:nvPr/>
          </p:nvSpPr>
          <p:spPr bwMode="black">
            <a:xfrm>
              <a:off x="3422650" y="3873500"/>
              <a:ext cx="168275" cy="142875"/>
            </a:xfrm>
            <a:custGeom>
              <a:avLst/>
              <a:gdLst>
                <a:gd name="T0" fmla="*/ 682 w 694"/>
                <a:gd name="T1" fmla="*/ 58 h 588"/>
                <a:gd name="T2" fmla="*/ 694 w 694"/>
                <a:gd name="T3" fmla="*/ 26 h 588"/>
                <a:gd name="T4" fmla="*/ 694 w 694"/>
                <a:gd name="T5" fmla="*/ 18 h 588"/>
                <a:gd name="T6" fmla="*/ 676 w 694"/>
                <a:gd name="T7" fmla="*/ 0 h 588"/>
                <a:gd name="T8" fmla="*/ 18 w 694"/>
                <a:gd name="T9" fmla="*/ 0 h 588"/>
                <a:gd name="T10" fmla="*/ 0 w 694"/>
                <a:gd name="T11" fmla="*/ 18 h 588"/>
                <a:gd name="T12" fmla="*/ 0 w 694"/>
                <a:gd name="T13" fmla="*/ 26 h 588"/>
                <a:gd name="T14" fmla="*/ 11 w 694"/>
                <a:gd name="T15" fmla="*/ 58 h 588"/>
                <a:gd name="T16" fmla="*/ 98 w 694"/>
                <a:gd name="T17" fmla="*/ 160 h 588"/>
                <a:gd name="T18" fmla="*/ 128 w 694"/>
                <a:gd name="T19" fmla="*/ 174 h 588"/>
                <a:gd name="T20" fmla="*/ 565 w 694"/>
                <a:gd name="T21" fmla="*/ 174 h 588"/>
                <a:gd name="T22" fmla="*/ 595 w 694"/>
                <a:gd name="T23" fmla="*/ 160 h 588"/>
                <a:gd name="T24" fmla="*/ 682 w 694"/>
                <a:gd name="T25" fmla="*/ 58 h 588"/>
                <a:gd name="T26" fmla="*/ 387 w 694"/>
                <a:gd name="T27" fmla="*/ 588 h 588"/>
                <a:gd name="T28" fmla="*/ 387 w 694"/>
                <a:gd name="T29" fmla="*/ 579 h 588"/>
                <a:gd name="T30" fmla="*/ 518 w 694"/>
                <a:gd name="T31" fmla="*/ 579 h 588"/>
                <a:gd name="T32" fmla="*/ 591 w 694"/>
                <a:gd name="T33" fmla="*/ 507 h 588"/>
                <a:gd name="T34" fmla="*/ 591 w 694"/>
                <a:gd name="T35" fmla="*/ 272 h 588"/>
                <a:gd name="T36" fmla="*/ 518 w 694"/>
                <a:gd name="T37" fmla="*/ 199 h 588"/>
                <a:gd name="T38" fmla="*/ 175 w 694"/>
                <a:gd name="T39" fmla="*/ 199 h 588"/>
                <a:gd name="T40" fmla="*/ 103 w 694"/>
                <a:gd name="T41" fmla="*/ 272 h 588"/>
                <a:gd name="T42" fmla="*/ 103 w 694"/>
                <a:gd name="T43" fmla="*/ 507 h 588"/>
                <a:gd name="T44" fmla="*/ 175 w 694"/>
                <a:gd name="T45" fmla="*/ 579 h 588"/>
                <a:gd name="T46" fmla="*/ 307 w 694"/>
                <a:gd name="T47" fmla="*/ 579 h 588"/>
                <a:gd name="T48" fmla="*/ 307 w 694"/>
                <a:gd name="T49" fmla="*/ 588 h 588"/>
                <a:gd name="T50" fmla="*/ 387 w 694"/>
                <a:gd name="T51" fmla="*/ 588 h 588"/>
                <a:gd name="T52" fmla="*/ 175 w 694"/>
                <a:gd name="T53" fmla="*/ 537 h 588"/>
                <a:gd name="T54" fmla="*/ 145 w 694"/>
                <a:gd name="T55" fmla="*/ 507 h 588"/>
                <a:gd name="T56" fmla="*/ 145 w 694"/>
                <a:gd name="T57" fmla="*/ 272 h 588"/>
                <a:gd name="T58" fmla="*/ 175 w 694"/>
                <a:gd name="T59" fmla="*/ 242 h 588"/>
                <a:gd name="T60" fmla="*/ 518 w 694"/>
                <a:gd name="T61" fmla="*/ 242 h 588"/>
                <a:gd name="T62" fmla="*/ 549 w 694"/>
                <a:gd name="T63" fmla="*/ 272 h 588"/>
                <a:gd name="T64" fmla="*/ 549 w 694"/>
                <a:gd name="T65" fmla="*/ 507 h 588"/>
                <a:gd name="T66" fmla="*/ 518 w 694"/>
                <a:gd name="T67" fmla="*/ 537 h 588"/>
                <a:gd name="T68" fmla="*/ 175 w 694"/>
                <a:gd name="T69" fmla="*/ 537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4" h="588">
                  <a:moveTo>
                    <a:pt x="682" y="58"/>
                  </a:moveTo>
                  <a:cubicBezTo>
                    <a:pt x="689" y="51"/>
                    <a:pt x="694" y="36"/>
                    <a:pt x="694" y="26"/>
                  </a:cubicBezTo>
                  <a:cubicBezTo>
                    <a:pt x="694" y="18"/>
                    <a:pt x="694" y="18"/>
                    <a:pt x="694" y="18"/>
                  </a:cubicBezTo>
                  <a:cubicBezTo>
                    <a:pt x="694" y="8"/>
                    <a:pt x="686" y="0"/>
                    <a:pt x="676" y="0"/>
                  </a:cubicBezTo>
                  <a:cubicBezTo>
                    <a:pt x="18" y="0"/>
                    <a:pt x="18" y="0"/>
                    <a:pt x="18" y="0"/>
                  </a:cubicBezTo>
                  <a:cubicBezTo>
                    <a:pt x="8" y="0"/>
                    <a:pt x="0" y="8"/>
                    <a:pt x="0" y="18"/>
                  </a:cubicBezTo>
                  <a:cubicBezTo>
                    <a:pt x="0" y="26"/>
                    <a:pt x="0" y="26"/>
                    <a:pt x="0" y="26"/>
                  </a:cubicBezTo>
                  <a:cubicBezTo>
                    <a:pt x="0" y="36"/>
                    <a:pt x="5" y="51"/>
                    <a:pt x="11" y="58"/>
                  </a:cubicBezTo>
                  <a:cubicBezTo>
                    <a:pt x="98" y="160"/>
                    <a:pt x="98" y="160"/>
                    <a:pt x="98" y="160"/>
                  </a:cubicBezTo>
                  <a:cubicBezTo>
                    <a:pt x="105" y="168"/>
                    <a:pt x="118" y="174"/>
                    <a:pt x="128" y="174"/>
                  </a:cubicBezTo>
                  <a:cubicBezTo>
                    <a:pt x="565" y="174"/>
                    <a:pt x="565" y="174"/>
                    <a:pt x="565" y="174"/>
                  </a:cubicBezTo>
                  <a:cubicBezTo>
                    <a:pt x="575" y="174"/>
                    <a:pt x="589" y="168"/>
                    <a:pt x="595" y="160"/>
                  </a:cubicBezTo>
                  <a:lnTo>
                    <a:pt x="682" y="58"/>
                  </a:lnTo>
                  <a:close/>
                  <a:moveTo>
                    <a:pt x="387" y="588"/>
                  </a:moveTo>
                  <a:cubicBezTo>
                    <a:pt x="387" y="582"/>
                    <a:pt x="387" y="579"/>
                    <a:pt x="387" y="579"/>
                  </a:cubicBezTo>
                  <a:cubicBezTo>
                    <a:pt x="518" y="579"/>
                    <a:pt x="518" y="579"/>
                    <a:pt x="518" y="579"/>
                  </a:cubicBezTo>
                  <a:cubicBezTo>
                    <a:pt x="558" y="579"/>
                    <a:pt x="591" y="547"/>
                    <a:pt x="591" y="507"/>
                  </a:cubicBezTo>
                  <a:cubicBezTo>
                    <a:pt x="591" y="272"/>
                    <a:pt x="591" y="272"/>
                    <a:pt x="591" y="272"/>
                  </a:cubicBezTo>
                  <a:cubicBezTo>
                    <a:pt x="591" y="232"/>
                    <a:pt x="558" y="199"/>
                    <a:pt x="518" y="199"/>
                  </a:cubicBezTo>
                  <a:cubicBezTo>
                    <a:pt x="175" y="199"/>
                    <a:pt x="175" y="199"/>
                    <a:pt x="175" y="199"/>
                  </a:cubicBezTo>
                  <a:cubicBezTo>
                    <a:pt x="135" y="199"/>
                    <a:pt x="103" y="232"/>
                    <a:pt x="103" y="272"/>
                  </a:cubicBezTo>
                  <a:cubicBezTo>
                    <a:pt x="103" y="507"/>
                    <a:pt x="103" y="507"/>
                    <a:pt x="103" y="507"/>
                  </a:cubicBezTo>
                  <a:cubicBezTo>
                    <a:pt x="103" y="547"/>
                    <a:pt x="135" y="579"/>
                    <a:pt x="175" y="579"/>
                  </a:cubicBezTo>
                  <a:cubicBezTo>
                    <a:pt x="307" y="579"/>
                    <a:pt x="307" y="579"/>
                    <a:pt x="307" y="579"/>
                  </a:cubicBezTo>
                  <a:cubicBezTo>
                    <a:pt x="307" y="579"/>
                    <a:pt x="307" y="582"/>
                    <a:pt x="307" y="588"/>
                  </a:cubicBezTo>
                  <a:lnTo>
                    <a:pt x="387" y="588"/>
                  </a:lnTo>
                  <a:close/>
                  <a:moveTo>
                    <a:pt x="175" y="537"/>
                  </a:moveTo>
                  <a:cubicBezTo>
                    <a:pt x="159" y="537"/>
                    <a:pt x="145" y="523"/>
                    <a:pt x="145" y="507"/>
                  </a:cubicBezTo>
                  <a:cubicBezTo>
                    <a:pt x="145" y="272"/>
                    <a:pt x="145" y="272"/>
                    <a:pt x="145" y="272"/>
                  </a:cubicBezTo>
                  <a:cubicBezTo>
                    <a:pt x="145" y="255"/>
                    <a:pt x="159" y="242"/>
                    <a:pt x="175" y="242"/>
                  </a:cubicBezTo>
                  <a:cubicBezTo>
                    <a:pt x="518" y="242"/>
                    <a:pt x="518" y="242"/>
                    <a:pt x="518" y="242"/>
                  </a:cubicBezTo>
                  <a:cubicBezTo>
                    <a:pt x="535" y="242"/>
                    <a:pt x="549" y="255"/>
                    <a:pt x="549" y="272"/>
                  </a:cubicBezTo>
                  <a:cubicBezTo>
                    <a:pt x="549" y="507"/>
                    <a:pt x="549" y="507"/>
                    <a:pt x="549" y="507"/>
                  </a:cubicBezTo>
                  <a:cubicBezTo>
                    <a:pt x="549" y="523"/>
                    <a:pt x="535" y="537"/>
                    <a:pt x="518" y="537"/>
                  </a:cubicBezTo>
                  <a:lnTo>
                    <a:pt x="175" y="53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27" name="Group 126"/>
          <p:cNvGrpSpPr/>
          <p:nvPr/>
        </p:nvGrpSpPr>
        <p:grpSpPr>
          <a:xfrm>
            <a:off x="3202659" y="3938096"/>
            <a:ext cx="1160125" cy="700910"/>
            <a:chOff x="214313" y="2174875"/>
            <a:chExt cx="990600" cy="598488"/>
          </a:xfrm>
        </p:grpSpPr>
        <p:sp>
          <p:nvSpPr>
            <p:cNvPr id="128" name="Freeform 6"/>
            <p:cNvSpPr>
              <a:spLocks/>
            </p:cNvSpPr>
            <p:nvPr/>
          </p:nvSpPr>
          <p:spPr bwMode="auto">
            <a:xfrm>
              <a:off x="496888" y="2174875"/>
              <a:ext cx="708025" cy="379413"/>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29" name="Freeform 7"/>
            <p:cNvSpPr>
              <a:spLocks/>
            </p:cNvSpPr>
            <p:nvPr/>
          </p:nvSpPr>
          <p:spPr bwMode="auto">
            <a:xfrm>
              <a:off x="214313" y="2344738"/>
              <a:ext cx="803275" cy="428625"/>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962701768"/>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1889124" y="2049904"/>
            <a:ext cx="6480176" cy="1259086"/>
          </a:xfrm>
        </p:spPr>
        <p:txBody>
          <a:bodyPr/>
          <a:lstStyle/>
          <a:p>
            <a:r>
              <a:rPr lang="en-US" dirty="0" smtClean="0"/>
              <a:t>Deploying and Interacting </a:t>
            </a:r>
            <a:r>
              <a:rPr lang="en-US" dirty="0"/>
              <a:t>W</a:t>
            </a:r>
            <a:r>
              <a:rPr lang="en-US" dirty="0" smtClean="0"/>
              <a:t>ith a </a:t>
            </a:r>
            <a:r>
              <a:rPr lang="en-US" dirty="0" err="1" smtClean="0"/>
              <a:t>Hadoop</a:t>
            </a:r>
            <a:r>
              <a:rPr lang="en-US" dirty="0" smtClean="0"/>
              <a:t> Cluster on Azure</a:t>
            </a:r>
            <a:endParaRPr lang="en-US" dirty="0"/>
          </a:p>
        </p:txBody>
      </p:sp>
      <p:sp>
        <p:nvSpPr>
          <p:cNvPr id="4" name="Subtitle 3"/>
          <p:cNvSpPr>
            <a:spLocks noGrp="1"/>
          </p:cNvSpPr>
          <p:nvPr>
            <p:ph type="subTitle" idx="1"/>
          </p:nvPr>
        </p:nvSpPr>
        <p:spPr/>
        <p:txBody>
          <a:bodyPr/>
          <a:lstStyle/>
          <a:p>
            <a:endParaRPr lang="en-US"/>
          </a:p>
        </p:txBody>
      </p:sp>
      <p:sp>
        <p:nvSpPr>
          <p:cNvPr id="7" name="Text Placeholder 6"/>
          <p:cNvSpPr>
            <a:spLocks noGrp="1"/>
          </p:cNvSpPr>
          <p:nvPr>
            <p:ph type="body" sz="quarter" idx="10"/>
          </p:nvPr>
        </p:nvSpPr>
        <p:spPr/>
        <p:txBody>
          <a:bodyPr/>
          <a:lstStyle/>
          <a:p>
            <a:r>
              <a:rPr lang="en-US" smtClean="0"/>
              <a:t>demo </a:t>
            </a:r>
            <a:endParaRPr lang="en-US" dirty="0"/>
          </a:p>
        </p:txBody>
      </p:sp>
    </p:spTree>
    <p:extLst>
      <p:ext uri="{BB962C8B-B14F-4D97-AF65-F5344CB8AC3E}">
        <p14:creationId xmlns:p14="http://schemas.microsoft.com/office/powerpoint/2010/main" val="877750639"/>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a:spLocks noChangeAspect="1"/>
          </p:cNvSpPr>
          <p:nvPr/>
        </p:nvSpPr>
        <p:spPr>
          <a:xfrm>
            <a:off x="1884045" y="5523312"/>
            <a:ext cx="9784080" cy="819433"/>
          </a:xfrm>
          <a:prstGeom prst="rect">
            <a:avLst/>
          </a:prstGeom>
          <a:solidFill>
            <a:schemeClr val="accent4"/>
          </a:solidFill>
          <a:ln w="15875">
            <a:noFill/>
          </a:ln>
        </p:spPr>
        <p:style>
          <a:lnRef idx="2">
            <a:schemeClr val="accent1">
              <a:shade val="50000"/>
            </a:schemeClr>
          </a:lnRef>
          <a:fillRef idx="1">
            <a:schemeClr val="accent1"/>
          </a:fillRef>
          <a:effectRef idx="0">
            <a:schemeClr val="accent1"/>
          </a:effectRef>
          <a:fontRef idx="minor">
            <a:schemeClr val="lt1"/>
          </a:fontRef>
        </p:style>
        <p:txBody>
          <a:bodyPr wrap="none" lIns="91440" tIns="91440" rIns="91440" bIns="91440" rtlCol="0" anchor="ctr" anchorCtr="0"/>
          <a:lstStyle/>
          <a:p>
            <a:pPr lvl="0">
              <a:lnSpc>
                <a:spcPct val="90000"/>
              </a:lnSpc>
            </a:pPr>
            <a:r>
              <a:rPr lang="en-US" sz="3200" dirty="0">
                <a:ln>
                  <a:solidFill>
                    <a:srgbClr val="FFFFFF">
                      <a:alpha val="0"/>
                    </a:srgbClr>
                  </a:solidFill>
                </a:ln>
                <a:solidFill>
                  <a:schemeClr val="bg1">
                    <a:alpha val="99000"/>
                  </a:schemeClr>
                </a:solidFill>
                <a:latin typeface="Segoe UI Light" pitchFamily="34" charset="0"/>
              </a:rPr>
              <a:t>Contributions proposed back to community distribution</a:t>
            </a:r>
          </a:p>
        </p:txBody>
      </p:sp>
      <p:sp>
        <p:nvSpPr>
          <p:cNvPr id="12" name="Rectangle 11"/>
          <p:cNvSpPr/>
          <p:nvPr>
            <p:custDataLst>
              <p:tags r:id="rId1"/>
            </p:custDataLst>
          </p:nvPr>
        </p:nvSpPr>
        <p:spPr bwMode="auto">
          <a:xfrm>
            <a:off x="519112" y="1623289"/>
            <a:ext cx="1277790" cy="381495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40" tIns="45718" rIns="91440" bIns="45718" numCol="1" rtlCol="0" anchor="ctr" anchorCtr="0" compatLnSpc="1">
            <a:prstTxWarp prst="textNoShape">
              <a:avLst/>
            </a:prstTxWarp>
          </a:bodyPr>
          <a:lstStyle/>
          <a:p>
            <a:pPr defTabSz="913788" fontAlgn="base">
              <a:spcBef>
                <a:spcPct val="0"/>
              </a:spcBef>
              <a:spcAft>
                <a:spcPct val="0"/>
              </a:spcAft>
            </a:pPr>
            <a:endParaRPr lang="en-US" dirty="0">
              <a:ln>
                <a:solidFill>
                  <a:schemeClr val="bg1">
                    <a:alpha val="0"/>
                  </a:schemeClr>
                </a:solidFill>
              </a:ln>
              <a:solidFill>
                <a:schemeClr val="bg1"/>
              </a:solidFill>
              <a:latin typeface="Segoe UI Light" pitchFamily="34" charset="0"/>
            </a:endParaRPr>
          </a:p>
        </p:txBody>
      </p:sp>
      <p:sp>
        <p:nvSpPr>
          <p:cNvPr id="2" name="Title 1"/>
          <p:cNvSpPr>
            <a:spLocks noGrp="1"/>
          </p:cNvSpPr>
          <p:nvPr>
            <p:ph type="title"/>
          </p:nvPr>
        </p:nvSpPr>
        <p:spPr>
          <a:xfrm>
            <a:off x="519112" y="228600"/>
            <a:ext cx="11149013" cy="1246495"/>
          </a:xfrm>
        </p:spPr>
        <p:txBody>
          <a:bodyPr/>
          <a:lstStyle/>
          <a:p>
            <a:r>
              <a:rPr lang="en-US" dirty="0"/>
              <a:t>Hadoop on Windows</a:t>
            </a:r>
            <a:br>
              <a:rPr lang="en-US" dirty="0"/>
            </a:br>
            <a:r>
              <a:rPr lang="en-US" sz="3600" dirty="0">
                <a:solidFill>
                  <a:schemeClr val="accent4">
                    <a:alpha val="99000"/>
                  </a:schemeClr>
                </a:solidFill>
              </a:rPr>
              <a:t>Insights to all users by activating new types of data</a:t>
            </a:r>
          </a:p>
        </p:txBody>
      </p:sp>
      <p:grpSp>
        <p:nvGrpSpPr>
          <p:cNvPr id="15" name="Group 14"/>
          <p:cNvGrpSpPr/>
          <p:nvPr/>
        </p:nvGrpSpPr>
        <p:grpSpPr>
          <a:xfrm>
            <a:off x="1884045" y="1623290"/>
            <a:ext cx="9784080" cy="1097281"/>
            <a:chOff x="1884045" y="1710374"/>
            <a:chExt cx="9784080" cy="1097281"/>
          </a:xfrm>
        </p:grpSpPr>
        <p:sp>
          <p:nvSpPr>
            <p:cNvPr id="4" name="Rectangle 3"/>
            <p:cNvSpPr/>
            <p:nvPr>
              <p:custDataLst>
                <p:tags r:id="rId6"/>
              </p:custDataLst>
            </p:nvPr>
          </p:nvSpPr>
          <p:spPr bwMode="auto">
            <a:xfrm>
              <a:off x="1884045" y="1710375"/>
              <a:ext cx="9784080" cy="109728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2286000" tIns="45720" rIns="91440" bIns="45703" numCol="1" spcCol="0" rtlCol="0" anchor="ctr" anchorCtr="0" compatLnSpc="1">
              <a:prstTxWarp prst="textNoShape">
                <a:avLst/>
              </a:prstTxWarp>
            </a:bodyPr>
            <a:lstStyle/>
            <a:p>
              <a:pPr defTabSz="913788" fontAlgn="base">
                <a:spcBef>
                  <a:spcPts val="600"/>
                </a:spcBef>
                <a:spcAft>
                  <a:spcPct val="0"/>
                </a:spcAft>
              </a:pPr>
              <a:r>
                <a:rPr lang="en-US" sz="2000" dirty="0">
                  <a:ln>
                    <a:solidFill>
                      <a:schemeClr val="bg1">
                        <a:alpha val="0"/>
                      </a:schemeClr>
                    </a:solidFill>
                  </a:ln>
                  <a:solidFill>
                    <a:srgbClr val="595959">
                      <a:alpha val="99000"/>
                    </a:srgbClr>
                  </a:solidFill>
                </a:rPr>
                <a:t>Integrate with Microsoft Business Intelligence</a:t>
              </a:r>
            </a:p>
          </p:txBody>
        </p:sp>
        <p:sp>
          <p:nvSpPr>
            <p:cNvPr id="6" name="Rectangle 5"/>
            <p:cNvSpPr/>
            <p:nvPr>
              <p:custDataLst>
                <p:tags r:id="rId7"/>
              </p:custDataLst>
            </p:nvPr>
          </p:nvSpPr>
          <p:spPr bwMode="auto">
            <a:xfrm>
              <a:off x="1884045" y="1710374"/>
              <a:ext cx="2082800" cy="109728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40" tIns="45718" rIns="91440" bIns="45718" numCol="1" rtlCol="0" anchor="ctr" anchorCtr="0" compatLnSpc="1">
              <a:prstTxWarp prst="textNoShape">
                <a:avLst/>
              </a:prstTxWarp>
            </a:bodyPr>
            <a:lstStyle/>
            <a:p>
              <a:pPr defTabSz="913788" fontAlgn="base">
                <a:spcBef>
                  <a:spcPct val="0"/>
                </a:spcBef>
                <a:spcAft>
                  <a:spcPct val="0"/>
                </a:spcAft>
              </a:pPr>
              <a:r>
                <a:rPr lang="en-US" dirty="0">
                  <a:ln>
                    <a:solidFill>
                      <a:schemeClr val="bg1">
                        <a:alpha val="0"/>
                      </a:schemeClr>
                    </a:solidFill>
                  </a:ln>
                  <a:solidFill>
                    <a:schemeClr val="bg1">
                      <a:alpha val="99000"/>
                    </a:schemeClr>
                  </a:solidFill>
                  <a:latin typeface="Segoe UI Light" pitchFamily="34" charset="0"/>
                </a:rPr>
                <a:t>INSIGHTS</a:t>
              </a:r>
            </a:p>
          </p:txBody>
        </p:sp>
      </p:grpSp>
      <p:grpSp>
        <p:nvGrpSpPr>
          <p:cNvPr id="13" name="Group 12"/>
          <p:cNvGrpSpPr/>
          <p:nvPr/>
        </p:nvGrpSpPr>
        <p:grpSpPr>
          <a:xfrm>
            <a:off x="1884045" y="2799250"/>
            <a:ext cx="9784080" cy="1097280"/>
            <a:chOff x="1884045" y="2944815"/>
            <a:chExt cx="9784080" cy="1097280"/>
          </a:xfrm>
        </p:grpSpPr>
        <p:sp>
          <p:nvSpPr>
            <p:cNvPr id="7" name="Rectangle 6"/>
            <p:cNvSpPr/>
            <p:nvPr>
              <p:custDataLst>
                <p:tags r:id="rId4"/>
              </p:custDataLst>
            </p:nvPr>
          </p:nvSpPr>
          <p:spPr bwMode="auto">
            <a:xfrm>
              <a:off x="1884045" y="2944815"/>
              <a:ext cx="9784080" cy="109728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2286000" tIns="45720" rIns="91440" bIns="45703" numCol="1" spcCol="0" rtlCol="0" anchor="ctr" anchorCtr="0" compatLnSpc="1">
              <a:prstTxWarp prst="textNoShape">
                <a:avLst/>
              </a:prstTxWarp>
            </a:bodyPr>
            <a:lstStyle/>
            <a:p>
              <a:pPr defTabSz="913788" fontAlgn="base">
                <a:spcBef>
                  <a:spcPts val="600"/>
                </a:spcBef>
                <a:spcAft>
                  <a:spcPct val="0"/>
                </a:spcAft>
              </a:pPr>
              <a:r>
                <a:rPr lang="en-US" sz="2000" dirty="0">
                  <a:ln>
                    <a:solidFill>
                      <a:schemeClr val="bg1">
                        <a:alpha val="0"/>
                      </a:schemeClr>
                    </a:solidFill>
                  </a:ln>
                  <a:solidFill>
                    <a:srgbClr val="595959">
                      <a:alpha val="99000"/>
                    </a:srgbClr>
                  </a:solidFill>
                </a:rPr>
                <a:t>Choice of deployment on Windows Server + Windows Azure</a:t>
              </a:r>
            </a:p>
            <a:p>
              <a:pPr defTabSz="913788" fontAlgn="base">
                <a:spcBef>
                  <a:spcPts val="600"/>
                </a:spcBef>
                <a:spcAft>
                  <a:spcPct val="0"/>
                </a:spcAft>
              </a:pPr>
              <a:r>
                <a:rPr lang="en-US" sz="2000" dirty="0">
                  <a:ln>
                    <a:solidFill>
                      <a:schemeClr val="bg1">
                        <a:alpha val="0"/>
                      </a:schemeClr>
                    </a:solidFill>
                  </a:ln>
                  <a:solidFill>
                    <a:srgbClr val="595959">
                      <a:alpha val="99000"/>
                    </a:srgbClr>
                  </a:solidFill>
                </a:rPr>
                <a:t>Integrate with Windows Components (AD, Systems Center)</a:t>
              </a:r>
            </a:p>
          </p:txBody>
        </p:sp>
        <p:sp>
          <p:nvSpPr>
            <p:cNvPr id="8" name="Rectangle 7"/>
            <p:cNvSpPr/>
            <p:nvPr>
              <p:custDataLst>
                <p:tags r:id="rId5"/>
              </p:custDataLst>
            </p:nvPr>
          </p:nvSpPr>
          <p:spPr bwMode="auto">
            <a:xfrm>
              <a:off x="1884045" y="2944815"/>
              <a:ext cx="2082800" cy="109728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40" tIns="45718" rIns="91440" bIns="45718" numCol="1" rtlCol="0" anchor="ctr" anchorCtr="0" compatLnSpc="1">
              <a:prstTxWarp prst="textNoShape">
                <a:avLst/>
              </a:prstTxWarp>
            </a:bodyPr>
            <a:lstStyle/>
            <a:p>
              <a:pPr defTabSz="913788" fontAlgn="base">
                <a:spcBef>
                  <a:spcPct val="0"/>
                </a:spcBef>
                <a:spcAft>
                  <a:spcPct val="0"/>
                </a:spcAft>
              </a:pPr>
              <a:r>
                <a:rPr lang="en-US" dirty="0">
                  <a:ln>
                    <a:solidFill>
                      <a:schemeClr val="bg1">
                        <a:alpha val="0"/>
                      </a:schemeClr>
                    </a:solidFill>
                  </a:ln>
                  <a:solidFill>
                    <a:schemeClr val="bg1">
                      <a:alpha val="99000"/>
                    </a:schemeClr>
                  </a:solidFill>
                  <a:latin typeface="Segoe UI Light" pitchFamily="34" charset="0"/>
                </a:rPr>
                <a:t>ENTERPRISE</a:t>
              </a:r>
            </a:p>
            <a:p>
              <a:pPr defTabSz="913788" fontAlgn="base">
                <a:spcBef>
                  <a:spcPct val="0"/>
                </a:spcBef>
                <a:spcAft>
                  <a:spcPct val="0"/>
                </a:spcAft>
              </a:pPr>
              <a:r>
                <a:rPr lang="en-US" dirty="0">
                  <a:ln>
                    <a:solidFill>
                      <a:schemeClr val="bg1">
                        <a:alpha val="0"/>
                      </a:schemeClr>
                    </a:solidFill>
                  </a:ln>
                  <a:solidFill>
                    <a:schemeClr val="bg1">
                      <a:alpha val="99000"/>
                    </a:schemeClr>
                  </a:solidFill>
                  <a:latin typeface="Segoe UI Light" pitchFamily="34" charset="0"/>
                </a:rPr>
                <a:t>READY</a:t>
              </a:r>
            </a:p>
          </p:txBody>
        </p:sp>
      </p:grpSp>
      <p:grpSp>
        <p:nvGrpSpPr>
          <p:cNvPr id="14" name="Group 13"/>
          <p:cNvGrpSpPr/>
          <p:nvPr/>
        </p:nvGrpSpPr>
        <p:grpSpPr>
          <a:xfrm>
            <a:off x="1884045" y="3975208"/>
            <a:ext cx="9784080" cy="1463040"/>
            <a:chOff x="1884045" y="4179255"/>
            <a:chExt cx="9784080" cy="1463040"/>
          </a:xfrm>
        </p:grpSpPr>
        <p:sp>
          <p:nvSpPr>
            <p:cNvPr id="9" name="Rectangle 8"/>
            <p:cNvSpPr/>
            <p:nvPr>
              <p:custDataLst>
                <p:tags r:id="rId2"/>
              </p:custDataLst>
            </p:nvPr>
          </p:nvSpPr>
          <p:spPr bwMode="auto">
            <a:xfrm>
              <a:off x="1884045" y="4179255"/>
              <a:ext cx="9784080" cy="146304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2286000" tIns="45720" rIns="91440" bIns="45703" numCol="1" spcCol="0" rtlCol="0" anchor="ctr" anchorCtr="0" compatLnSpc="1">
              <a:prstTxWarp prst="textNoShape">
                <a:avLst/>
              </a:prstTxWarp>
            </a:bodyPr>
            <a:lstStyle/>
            <a:p>
              <a:pPr defTabSz="913788" fontAlgn="base">
                <a:spcBef>
                  <a:spcPts val="600"/>
                </a:spcBef>
                <a:spcAft>
                  <a:spcPct val="0"/>
                </a:spcAft>
              </a:pPr>
              <a:r>
                <a:rPr lang="en-US" sz="2000" dirty="0">
                  <a:ln>
                    <a:solidFill>
                      <a:schemeClr val="bg1">
                        <a:alpha val="0"/>
                      </a:schemeClr>
                    </a:solidFill>
                  </a:ln>
                  <a:solidFill>
                    <a:srgbClr val="595959">
                      <a:alpha val="99000"/>
                    </a:srgbClr>
                  </a:solidFill>
                </a:rPr>
                <a:t>Easy installation and configuration of Hadoop on Windows</a:t>
              </a:r>
            </a:p>
            <a:p>
              <a:pPr defTabSz="913788" fontAlgn="base">
                <a:spcBef>
                  <a:spcPts val="600"/>
                </a:spcBef>
                <a:spcAft>
                  <a:spcPct val="0"/>
                </a:spcAft>
              </a:pPr>
              <a:r>
                <a:rPr lang="en-US" sz="2000" dirty="0">
                  <a:ln>
                    <a:solidFill>
                      <a:schemeClr val="bg1">
                        <a:alpha val="0"/>
                      </a:schemeClr>
                    </a:solidFill>
                  </a:ln>
                  <a:solidFill>
                    <a:srgbClr val="595959">
                      <a:alpha val="99000"/>
                    </a:srgbClr>
                  </a:solidFill>
                </a:rPr>
                <a:t>Simplified programming with . Net &amp; </a:t>
              </a:r>
              <a:r>
                <a:rPr lang="en-US" sz="2000" dirty="0" err="1">
                  <a:ln>
                    <a:solidFill>
                      <a:schemeClr val="bg1">
                        <a:alpha val="0"/>
                      </a:schemeClr>
                    </a:solidFill>
                  </a:ln>
                  <a:solidFill>
                    <a:srgbClr val="595959">
                      <a:alpha val="99000"/>
                    </a:srgbClr>
                  </a:solidFill>
                </a:rPr>
                <a:t>Javascript</a:t>
              </a:r>
              <a:r>
                <a:rPr lang="en-US" sz="2000" dirty="0">
                  <a:ln>
                    <a:solidFill>
                      <a:schemeClr val="bg1">
                        <a:alpha val="0"/>
                      </a:schemeClr>
                    </a:solidFill>
                  </a:ln>
                  <a:solidFill>
                    <a:srgbClr val="595959">
                      <a:alpha val="99000"/>
                    </a:srgbClr>
                  </a:solidFill>
                </a:rPr>
                <a:t> integration </a:t>
              </a:r>
            </a:p>
            <a:p>
              <a:pPr defTabSz="913788" fontAlgn="base">
                <a:spcBef>
                  <a:spcPts val="600"/>
                </a:spcBef>
                <a:spcAft>
                  <a:spcPct val="0"/>
                </a:spcAft>
              </a:pPr>
              <a:r>
                <a:rPr lang="en-US" sz="2000" dirty="0">
                  <a:ln>
                    <a:solidFill>
                      <a:schemeClr val="bg1">
                        <a:alpha val="0"/>
                      </a:schemeClr>
                    </a:solidFill>
                  </a:ln>
                  <a:solidFill>
                    <a:srgbClr val="595959">
                      <a:alpha val="99000"/>
                    </a:srgbClr>
                  </a:solidFill>
                </a:rPr>
                <a:t>Integrate with SQL Server Data Warehousing</a:t>
              </a:r>
            </a:p>
          </p:txBody>
        </p:sp>
        <p:sp>
          <p:nvSpPr>
            <p:cNvPr id="10" name="Rectangle 9"/>
            <p:cNvSpPr/>
            <p:nvPr>
              <p:custDataLst>
                <p:tags r:id="rId3"/>
              </p:custDataLst>
            </p:nvPr>
          </p:nvSpPr>
          <p:spPr bwMode="auto">
            <a:xfrm>
              <a:off x="1884045" y="4179255"/>
              <a:ext cx="2082800" cy="146304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40" tIns="45718" rIns="91440" bIns="45718" numCol="1" rtlCol="0" anchor="ctr" anchorCtr="0" compatLnSpc="1">
              <a:prstTxWarp prst="textNoShape">
                <a:avLst/>
              </a:prstTxWarp>
            </a:bodyPr>
            <a:lstStyle/>
            <a:p>
              <a:pPr defTabSz="913788" fontAlgn="base">
                <a:spcBef>
                  <a:spcPct val="0"/>
                </a:spcBef>
                <a:spcAft>
                  <a:spcPct val="0"/>
                </a:spcAft>
              </a:pPr>
              <a:r>
                <a:rPr lang="en-US" dirty="0">
                  <a:ln>
                    <a:solidFill>
                      <a:schemeClr val="bg1">
                        <a:alpha val="0"/>
                      </a:schemeClr>
                    </a:solidFill>
                  </a:ln>
                  <a:solidFill>
                    <a:schemeClr val="bg1">
                      <a:alpha val="99000"/>
                    </a:schemeClr>
                  </a:solidFill>
                  <a:latin typeface="Segoe UI Light" pitchFamily="34" charset="0"/>
                </a:rPr>
                <a:t>BROADER</a:t>
              </a:r>
            </a:p>
            <a:p>
              <a:pPr defTabSz="913788" fontAlgn="base">
                <a:spcBef>
                  <a:spcPct val="0"/>
                </a:spcBef>
                <a:spcAft>
                  <a:spcPct val="0"/>
                </a:spcAft>
              </a:pPr>
              <a:r>
                <a:rPr lang="en-US" dirty="0">
                  <a:ln>
                    <a:solidFill>
                      <a:schemeClr val="bg1">
                        <a:alpha val="0"/>
                      </a:schemeClr>
                    </a:solidFill>
                  </a:ln>
                  <a:solidFill>
                    <a:schemeClr val="bg1">
                      <a:alpha val="99000"/>
                    </a:schemeClr>
                  </a:solidFill>
                  <a:latin typeface="Segoe UI Light" pitchFamily="34" charset="0"/>
                </a:rPr>
                <a:t>ACCESS</a:t>
              </a:r>
            </a:p>
          </p:txBody>
        </p:sp>
      </p:grpSp>
      <p:sp>
        <p:nvSpPr>
          <p:cNvPr id="3" name="Up Arrow 2"/>
          <p:cNvSpPr/>
          <p:nvPr/>
        </p:nvSpPr>
        <p:spPr bwMode="auto">
          <a:xfrm>
            <a:off x="519113" y="1623291"/>
            <a:ext cx="1277790" cy="3814957"/>
          </a:xfrm>
          <a:prstGeom prst="upArrow">
            <a:avLst>
              <a:gd name="adj1" fmla="val 58458"/>
              <a:gd name="adj2" fmla="val 53175"/>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vert270"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800" dirty="0" smtClean="0">
                <a:ln>
                  <a:solidFill>
                    <a:schemeClr val="bg1">
                      <a:alpha val="0"/>
                    </a:schemeClr>
                  </a:solidFill>
                </a:ln>
                <a:solidFill>
                  <a:schemeClr val="accent2">
                    <a:alpha val="99000"/>
                  </a:schemeClr>
                </a:solidFill>
              </a:rPr>
              <a:t>Differentiation</a:t>
            </a:r>
          </a:p>
        </p:txBody>
      </p:sp>
    </p:spTree>
    <p:extLst>
      <p:ext uri="{BB962C8B-B14F-4D97-AF65-F5344CB8AC3E}">
        <p14:creationId xmlns:p14="http://schemas.microsoft.com/office/powerpoint/2010/main" val="699174735"/>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73"/>
          <p:cNvSpPr/>
          <p:nvPr/>
        </p:nvSpPr>
        <p:spPr>
          <a:xfrm>
            <a:off x="0" y="0"/>
            <a:ext cx="12188825" cy="6857999"/>
          </a:xfrm>
          <a:prstGeom prst="rect">
            <a:avLst/>
          </a:prstGeom>
          <a:solidFill>
            <a:schemeClr val="accent2"/>
          </a:solidFill>
          <a:ln w="10795" cap="flat" cmpd="sng" algn="ctr">
            <a:noFill/>
            <a:prstDash val="dash"/>
          </a:ln>
          <a:effectLst/>
        </p:spPr>
        <p:txBody>
          <a:bodyPr lIns="91440" tIns="91440" rIns="91440" bIns="91440" rtlCol="0" anchor="b"/>
          <a:lstStyle/>
          <a:p>
            <a:pPr defTabSz="914400">
              <a:lnSpc>
                <a:spcPct val="80000"/>
              </a:lnSpc>
            </a:pPr>
            <a:endParaRPr lang="en-US" kern="0" dirty="0">
              <a:ln>
                <a:solidFill>
                  <a:schemeClr val="bg1">
                    <a:alpha val="0"/>
                  </a:schemeClr>
                </a:solidFill>
              </a:ln>
              <a:solidFill>
                <a:schemeClr val="bg1"/>
              </a:solidFill>
              <a:latin typeface="Segoe UI Light" pitchFamily="34" charset="0"/>
              <a:cs typeface="Arial"/>
            </a:endParaRPr>
          </a:p>
        </p:txBody>
      </p:sp>
      <p:graphicFrame>
        <p:nvGraphicFramePr>
          <p:cNvPr id="3" name="Object 2" hidden="1"/>
          <p:cNvGraphicFramePr>
            <a:graphicFrameLocks noChangeAspect="1"/>
          </p:cNvGraphicFramePr>
          <p:nvPr>
            <p:custDataLst>
              <p:tags r:id="rId2"/>
            </p:custDataLst>
            <p:extLst>
              <p:ext uri="{D42A27DB-BD31-4B8C-83A1-F6EECF244321}">
                <p14:modId xmlns:p14="http://schemas.microsoft.com/office/powerpoint/2010/main" val="1396689674"/>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08639"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0" y="0"/>
                        <a:ext cx="158750" cy="158750"/>
                      </a:xfrm>
                      <a:prstGeom prst="rect">
                        <a:avLst/>
                      </a:prstGeom>
                    </p:spPr>
                  </p:pic>
                </p:oleObj>
              </mc:Fallback>
            </mc:AlternateContent>
          </a:graphicData>
        </a:graphic>
      </p:graphicFrame>
      <p:sp>
        <p:nvSpPr>
          <p:cNvPr id="5" name="Title 4"/>
          <p:cNvSpPr>
            <a:spLocks noGrp="1"/>
          </p:cNvSpPr>
          <p:nvPr>
            <p:ph type="title"/>
          </p:nvPr>
        </p:nvSpPr>
        <p:spPr>
          <a:xfrm>
            <a:off x="519112" y="228600"/>
            <a:ext cx="11149013" cy="747897"/>
          </a:xfrm>
        </p:spPr>
        <p:txBody>
          <a:bodyPr/>
          <a:lstStyle/>
          <a:p>
            <a:r>
              <a:rPr lang="en-US" dirty="0">
                <a:solidFill>
                  <a:schemeClr val="bg1">
                    <a:alpha val="99000"/>
                  </a:schemeClr>
                </a:solidFill>
              </a:rPr>
              <a:t>Microsoft Big Data Roadmap</a:t>
            </a:r>
          </a:p>
        </p:txBody>
      </p:sp>
      <p:grpSp>
        <p:nvGrpSpPr>
          <p:cNvPr id="47" name="Group 46"/>
          <p:cNvGrpSpPr/>
          <p:nvPr/>
        </p:nvGrpSpPr>
        <p:grpSpPr>
          <a:xfrm>
            <a:off x="6174193" y="1420812"/>
            <a:ext cx="4607787" cy="2437590"/>
            <a:chOff x="6174193" y="1420812"/>
            <a:chExt cx="4607787" cy="2437590"/>
          </a:xfrm>
        </p:grpSpPr>
        <p:sp>
          <p:nvSpPr>
            <p:cNvPr id="16" name="Content Placeholder 13"/>
            <p:cNvSpPr txBox="1">
              <a:spLocks/>
            </p:cNvSpPr>
            <p:nvPr/>
          </p:nvSpPr>
          <p:spPr>
            <a:xfrm>
              <a:off x="7305043" y="1420812"/>
              <a:ext cx="3476937" cy="2437590"/>
            </a:xfrm>
            <a:prstGeom prst="rect">
              <a:avLst/>
            </a:prstGeom>
          </p:spPr>
          <p:txBody>
            <a:bodyPr vert="horz" wrap="square" lIns="0" tIns="0" rIns="0" bIns="0" rtlCol="0">
              <a:spAutoFit/>
            </a:bodyPr>
            <a:lstStyle>
              <a:lvl1pPr marL="0" indent="0" algn="l" defTabSz="914363" rtl="0" eaLnBrk="1" latinLnBrk="0" hangingPunct="1">
                <a:lnSpc>
                  <a:spcPct val="90000"/>
                </a:lnSpc>
                <a:spcBef>
                  <a:spcPts val="0"/>
                </a:spcBef>
                <a:spcAft>
                  <a:spcPts val="0"/>
                </a:spcAft>
                <a:buSzPct val="80000"/>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975" indent="-342900" algn="l" defTabSz="914363" rtl="0" eaLnBrk="1" latinLnBrk="0" hangingPunct="1">
                <a:lnSpc>
                  <a:spcPct val="90000"/>
                </a:lnSpc>
                <a:spcBef>
                  <a:spcPts val="0"/>
                </a:spcBef>
                <a:spcAft>
                  <a:spcPts val="0"/>
                </a:spcAft>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lgn="l" defTabSz="914363" rtl="0" eaLnBrk="1" latinLnBrk="0" hangingPunct="1">
                <a:lnSpc>
                  <a:spcPct val="90000"/>
                </a:lnSpc>
                <a:spcBef>
                  <a:spcPts val="0"/>
                </a:spcBef>
                <a:spcAft>
                  <a:spcPts val="400"/>
                </a:spcAft>
                <a:buSzPct val="80000"/>
                <a:buFont typeface="Arial" pitchFamily="34" charset="0"/>
                <a:buNone/>
                <a:defRPr sz="2000" kern="1200">
                  <a:gradFill>
                    <a:gsLst>
                      <a:gs pos="0">
                        <a:srgbClr val="595959"/>
                      </a:gs>
                      <a:gs pos="86000">
                        <a:srgbClr val="595959"/>
                      </a:gs>
                    </a:gsLst>
                    <a:lin ang="5400000" scaled="0"/>
                  </a:gradFill>
                  <a:latin typeface="+mn-lt"/>
                  <a:ea typeface="+mn-ea"/>
                  <a:cs typeface="+mn-cs"/>
                </a:defRPr>
              </a:lvl3pPr>
              <a:lvl4pPr marL="0" indent="0" algn="l" defTabSz="914363" rtl="0" eaLnBrk="1" latinLnBrk="0" hangingPunct="1">
                <a:lnSpc>
                  <a:spcPct val="90000"/>
                </a:lnSpc>
                <a:spcBef>
                  <a:spcPts val="0"/>
                </a:spcBef>
                <a:spcAft>
                  <a:spcPts val="400"/>
                </a:spcAft>
                <a:buSzPct val="80000"/>
                <a:buFont typeface="Arial" pitchFamily="34" charset="0"/>
                <a:buNone/>
                <a:defRPr sz="2000" kern="1200">
                  <a:gradFill>
                    <a:gsLst>
                      <a:gs pos="0">
                        <a:srgbClr val="595959"/>
                      </a:gs>
                      <a:gs pos="86000">
                        <a:srgbClr val="595959"/>
                      </a:gs>
                    </a:gsLst>
                    <a:lin ang="5400000" scaled="0"/>
                  </a:gradFill>
                  <a:latin typeface="+mn-lt"/>
                  <a:ea typeface="+mn-ea"/>
                  <a:cs typeface="+mn-cs"/>
                </a:defRPr>
              </a:lvl4pPr>
              <a:lvl5pPr marL="342900" indent="-342900" algn="l" defTabSz="914363" rtl="0" eaLnBrk="1" latinLnBrk="0" hangingPunct="1">
                <a:lnSpc>
                  <a:spcPct val="90000"/>
                </a:lnSpc>
                <a:spcBef>
                  <a:spcPts val="0"/>
                </a:spcBef>
                <a:spcAft>
                  <a:spcPts val="400"/>
                </a:spcAft>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1033462" indent="-342900" algn="l" defTabSz="914363" rtl="0" eaLnBrk="1" latinLnBrk="0" hangingPunct="1">
                <a:spcBef>
                  <a:spcPct val="20000"/>
                </a:spcBef>
                <a:buFont typeface="Arial" pitchFamily="34" charset="0"/>
                <a:buChar char="•"/>
                <a:defRPr sz="2400" kern="1200">
                  <a:gradFill>
                    <a:gsLst>
                      <a:gs pos="0">
                        <a:srgbClr val="595959"/>
                      </a:gs>
                      <a:gs pos="86000">
                        <a:srgbClr val="595959"/>
                      </a:gs>
                    </a:gsLst>
                    <a:lin ang="5400000" scaled="0"/>
                  </a:gradFill>
                  <a:latin typeface="+mn-lt"/>
                  <a:ea typeface="+mn-ea"/>
                  <a:cs typeface="+mn-cs"/>
                </a:defRPr>
              </a:lvl6pPr>
              <a:lvl7pPr marL="1255713" indent="-225425" algn="l" defTabSz="914363" rtl="0" eaLnBrk="1" latinLnBrk="0" hangingPunct="1">
                <a:spcBef>
                  <a:spcPct val="20000"/>
                </a:spcBef>
                <a:buFont typeface="Arial" pitchFamily="34" charset="0"/>
                <a:buChar char="•"/>
                <a:defRPr sz="2000" kern="1200">
                  <a:gradFill>
                    <a:gsLst>
                      <a:gs pos="0">
                        <a:srgbClr val="595959"/>
                      </a:gs>
                      <a:gs pos="86000">
                        <a:srgbClr val="595959"/>
                      </a:gs>
                    </a:gsLst>
                    <a:lin ang="5400000" scaled="0"/>
                  </a:gradFill>
                  <a:latin typeface="+mn-lt"/>
                  <a:ea typeface="+mn-ea"/>
                  <a:cs typeface="+mn-cs"/>
                </a:defRPr>
              </a:lvl7pPr>
              <a:lvl8pPr marL="1487488" indent="-231775" algn="l" defTabSz="914363" rtl="0" eaLnBrk="1" latinLnBrk="0" hangingPunct="1">
                <a:spcBef>
                  <a:spcPct val="20000"/>
                </a:spcBef>
                <a:buFont typeface="Arial" pitchFamily="34" charset="0"/>
                <a:buChar char="•"/>
                <a:defRPr sz="2000" kern="1200">
                  <a:gradFill>
                    <a:gsLst>
                      <a:gs pos="0">
                        <a:srgbClr val="595959"/>
                      </a:gs>
                      <a:gs pos="86000">
                        <a:srgbClr val="595959"/>
                      </a:gs>
                    </a:gsLst>
                    <a:lin ang="5400000" scaled="0"/>
                  </a:gra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1218987">
                <a:buClr>
                  <a:srgbClr val="292929"/>
                </a:buClr>
                <a:buSzTx/>
              </a:pPr>
              <a:r>
                <a:rPr lang="en-US" sz="2200" dirty="0" smtClean="0">
                  <a:solidFill>
                    <a:schemeClr val="bg1">
                      <a:alpha val="99000"/>
                    </a:schemeClr>
                  </a:solidFill>
                </a:rPr>
                <a:t>To accelerate the delivery </a:t>
              </a:r>
              <a:br>
                <a:rPr lang="en-US" sz="2200" dirty="0" smtClean="0">
                  <a:solidFill>
                    <a:schemeClr val="bg1">
                      <a:alpha val="99000"/>
                    </a:schemeClr>
                  </a:solidFill>
                </a:rPr>
              </a:br>
              <a:r>
                <a:rPr lang="en-US" sz="2200" dirty="0" smtClean="0">
                  <a:solidFill>
                    <a:schemeClr val="bg1">
                      <a:alpha val="99000"/>
                    </a:schemeClr>
                  </a:solidFill>
                </a:rPr>
                <a:t>of Microsoft’s Hadoop based solution for Windows Server and service for Windows Azure, Microsoft is announcing a partnership with </a:t>
              </a:r>
              <a:r>
                <a:rPr lang="en-US" sz="2200" dirty="0" err="1" smtClean="0">
                  <a:solidFill>
                    <a:schemeClr val="bg1">
                      <a:alpha val="99000"/>
                    </a:schemeClr>
                  </a:solidFill>
                </a:rPr>
                <a:t>Hortonworks</a:t>
              </a:r>
              <a:endParaRPr lang="en-US" sz="2200" dirty="0" smtClean="0">
                <a:solidFill>
                  <a:schemeClr val="bg1">
                    <a:alpha val="99000"/>
                  </a:schemeClr>
                </a:solidFill>
              </a:endParaRPr>
            </a:p>
            <a:p>
              <a:pPr defTabSz="1218987">
                <a:buClr>
                  <a:srgbClr val="292929"/>
                </a:buClr>
                <a:buSzTx/>
              </a:pPr>
              <a:endParaRPr lang="en-US" sz="2200" dirty="0" smtClean="0">
                <a:solidFill>
                  <a:schemeClr val="bg1">
                    <a:alpha val="99000"/>
                  </a:schemeClr>
                </a:solidFill>
              </a:endParaRPr>
            </a:p>
          </p:txBody>
        </p:sp>
        <p:grpSp>
          <p:nvGrpSpPr>
            <p:cNvPr id="45" name="Group 44"/>
            <p:cNvGrpSpPr/>
            <p:nvPr/>
          </p:nvGrpSpPr>
          <p:grpSpPr>
            <a:xfrm>
              <a:off x="6174193" y="1420812"/>
              <a:ext cx="1003850" cy="1003850"/>
              <a:chOff x="5118100" y="1635757"/>
              <a:chExt cx="1003850" cy="1003850"/>
            </a:xfrm>
          </p:grpSpPr>
          <p:sp>
            <p:nvSpPr>
              <p:cNvPr id="12" name="Rectangle 11"/>
              <p:cNvSpPr/>
              <p:nvPr/>
            </p:nvSpPr>
            <p:spPr bwMode="auto">
              <a:xfrm>
                <a:off x="5118100" y="1635757"/>
                <a:ext cx="1003850" cy="100385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36" name="Group 35"/>
              <p:cNvGrpSpPr/>
              <p:nvPr/>
            </p:nvGrpSpPr>
            <p:grpSpPr>
              <a:xfrm>
                <a:off x="5296248" y="1940515"/>
                <a:ext cx="647554" cy="394335"/>
                <a:chOff x="5296248" y="1905149"/>
                <a:chExt cx="647554" cy="394335"/>
              </a:xfrm>
            </p:grpSpPr>
            <p:sp>
              <p:nvSpPr>
                <p:cNvPr id="31" name="Freeform 26"/>
                <p:cNvSpPr>
                  <a:spLocks/>
                </p:cNvSpPr>
                <p:nvPr/>
              </p:nvSpPr>
              <p:spPr bwMode="black">
                <a:xfrm>
                  <a:off x="5375347" y="1957868"/>
                  <a:ext cx="469318" cy="341616"/>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600"/>
                </a:p>
              </p:txBody>
            </p:sp>
            <p:sp>
              <p:nvSpPr>
                <p:cNvPr id="32" name="Freeform 27"/>
                <p:cNvSpPr>
                  <a:spLocks/>
                </p:cNvSpPr>
                <p:nvPr/>
              </p:nvSpPr>
              <p:spPr bwMode="black">
                <a:xfrm>
                  <a:off x="5448117" y="1905149"/>
                  <a:ext cx="436624" cy="249886"/>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600"/>
                </a:p>
              </p:txBody>
            </p:sp>
            <p:sp>
              <p:nvSpPr>
                <p:cNvPr id="33" name="Freeform 28"/>
                <p:cNvSpPr>
                  <a:spLocks/>
                </p:cNvSpPr>
                <p:nvPr/>
              </p:nvSpPr>
              <p:spPr bwMode="black">
                <a:xfrm>
                  <a:off x="5395385" y="2147654"/>
                  <a:ext cx="211984" cy="146558"/>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600"/>
                </a:p>
              </p:txBody>
            </p:sp>
            <p:sp>
              <p:nvSpPr>
                <p:cNvPr id="34" name="Freeform 29"/>
                <p:cNvSpPr>
                  <a:spLocks/>
                </p:cNvSpPr>
                <p:nvPr/>
              </p:nvSpPr>
              <p:spPr bwMode="black">
                <a:xfrm>
                  <a:off x="5841501" y="1945215"/>
                  <a:ext cx="102301" cy="211929"/>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600"/>
                </a:p>
              </p:txBody>
            </p:sp>
            <p:sp>
              <p:nvSpPr>
                <p:cNvPr id="35" name="Freeform 30"/>
                <p:cNvSpPr>
                  <a:spLocks/>
                </p:cNvSpPr>
                <p:nvPr/>
              </p:nvSpPr>
              <p:spPr bwMode="black">
                <a:xfrm>
                  <a:off x="5296248" y="1923074"/>
                  <a:ext cx="117066" cy="234071"/>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600"/>
                </a:p>
              </p:txBody>
            </p:sp>
          </p:grpSp>
        </p:grpSp>
      </p:grpSp>
      <p:grpSp>
        <p:nvGrpSpPr>
          <p:cNvPr id="48" name="Group 47"/>
          <p:cNvGrpSpPr/>
          <p:nvPr/>
        </p:nvGrpSpPr>
        <p:grpSpPr>
          <a:xfrm>
            <a:off x="6174193" y="4010751"/>
            <a:ext cx="4607787" cy="1828193"/>
            <a:chOff x="6174193" y="4010751"/>
            <a:chExt cx="4607787" cy="1828193"/>
          </a:xfrm>
        </p:grpSpPr>
        <p:sp>
          <p:nvSpPr>
            <p:cNvPr id="17" name="Content Placeholder 13"/>
            <p:cNvSpPr txBox="1">
              <a:spLocks/>
            </p:cNvSpPr>
            <p:nvPr/>
          </p:nvSpPr>
          <p:spPr>
            <a:xfrm>
              <a:off x="7305043" y="4010751"/>
              <a:ext cx="3476937" cy="1828193"/>
            </a:xfrm>
            <a:prstGeom prst="rect">
              <a:avLst/>
            </a:prstGeom>
          </p:spPr>
          <p:txBody>
            <a:bodyPr vert="horz" wrap="square" lIns="0" tIns="0" rIns="0" bIns="0" rtlCol="0">
              <a:spAutoFit/>
            </a:bodyPr>
            <a:lstStyle>
              <a:lvl1pPr marL="0" indent="0" algn="l" defTabSz="914363" rtl="0" eaLnBrk="1" latinLnBrk="0" hangingPunct="1">
                <a:lnSpc>
                  <a:spcPct val="90000"/>
                </a:lnSpc>
                <a:spcBef>
                  <a:spcPts val="0"/>
                </a:spcBef>
                <a:spcAft>
                  <a:spcPts val="0"/>
                </a:spcAft>
                <a:buSzPct val="80000"/>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975" indent="-342900" algn="l" defTabSz="914363" rtl="0" eaLnBrk="1" latinLnBrk="0" hangingPunct="1">
                <a:lnSpc>
                  <a:spcPct val="90000"/>
                </a:lnSpc>
                <a:spcBef>
                  <a:spcPts val="0"/>
                </a:spcBef>
                <a:spcAft>
                  <a:spcPts val="0"/>
                </a:spcAft>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lgn="l" defTabSz="914363" rtl="0" eaLnBrk="1" latinLnBrk="0" hangingPunct="1">
                <a:lnSpc>
                  <a:spcPct val="90000"/>
                </a:lnSpc>
                <a:spcBef>
                  <a:spcPts val="0"/>
                </a:spcBef>
                <a:spcAft>
                  <a:spcPts val="400"/>
                </a:spcAft>
                <a:buSzPct val="80000"/>
                <a:buFont typeface="Arial" pitchFamily="34" charset="0"/>
                <a:buNone/>
                <a:defRPr sz="2000" kern="1200">
                  <a:gradFill>
                    <a:gsLst>
                      <a:gs pos="0">
                        <a:srgbClr val="595959"/>
                      </a:gs>
                      <a:gs pos="86000">
                        <a:srgbClr val="595959"/>
                      </a:gs>
                    </a:gsLst>
                    <a:lin ang="5400000" scaled="0"/>
                  </a:gradFill>
                  <a:latin typeface="+mn-lt"/>
                  <a:ea typeface="+mn-ea"/>
                  <a:cs typeface="+mn-cs"/>
                </a:defRPr>
              </a:lvl3pPr>
              <a:lvl4pPr marL="0" indent="0" algn="l" defTabSz="914363" rtl="0" eaLnBrk="1" latinLnBrk="0" hangingPunct="1">
                <a:lnSpc>
                  <a:spcPct val="90000"/>
                </a:lnSpc>
                <a:spcBef>
                  <a:spcPts val="0"/>
                </a:spcBef>
                <a:spcAft>
                  <a:spcPts val="400"/>
                </a:spcAft>
                <a:buSzPct val="80000"/>
                <a:buFont typeface="Arial" pitchFamily="34" charset="0"/>
                <a:buNone/>
                <a:defRPr sz="2000" kern="1200">
                  <a:gradFill>
                    <a:gsLst>
                      <a:gs pos="0">
                        <a:srgbClr val="595959"/>
                      </a:gs>
                      <a:gs pos="86000">
                        <a:srgbClr val="595959"/>
                      </a:gs>
                    </a:gsLst>
                    <a:lin ang="5400000" scaled="0"/>
                  </a:gradFill>
                  <a:latin typeface="+mn-lt"/>
                  <a:ea typeface="+mn-ea"/>
                  <a:cs typeface="+mn-cs"/>
                </a:defRPr>
              </a:lvl4pPr>
              <a:lvl5pPr marL="342900" indent="-342900" algn="l" defTabSz="914363" rtl="0" eaLnBrk="1" latinLnBrk="0" hangingPunct="1">
                <a:lnSpc>
                  <a:spcPct val="90000"/>
                </a:lnSpc>
                <a:spcBef>
                  <a:spcPts val="0"/>
                </a:spcBef>
                <a:spcAft>
                  <a:spcPts val="400"/>
                </a:spcAft>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1033462" indent="-342900" algn="l" defTabSz="914363" rtl="0" eaLnBrk="1" latinLnBrk="0" hangingPunct="1">
                <a:spcBef>
                  <a:spcPct val="20000"/>
                </a:spcBef>
                <a:buFont typeface="Arial" pitchFamily="34" charset="0"/>
                <a:buChar char="•"/>
                <a:defRPr sz="2400" kern="1200">
                  <a:gradFill>
                    <a:gsLst>
                      <a:gs pos="0">
                        <a:srgbClr val="595959"/>
                      </a:gs>
                      <a:gs pos="86000">
                        <a:srgbClr val="595959"/>
                      </a:gs>
                    </a:gsLst>
                    <a:lin ang="5400000" scaled="0"/>
                  </a:gradFill>
                  <a:latin typeface="+mn-lt"/>
                  <a:ea typeface="+mn-ea"/>
                  <a:cs typeface="+mn-cs"/>
                </a:defRPr>
              </a:lvl6pPr>
              <a:lvl7pPr marL="1255713" indent="-225425" algn="l" defTabSz="914363" rtl="0" eaLnBrk="1" latinLnBrk="0" hangingPunct="1">
                <a:spcBef>
                  <a:spcPct val="20000"/>
                </a:spcBef>
                <a:buFont typeface="Arial" pitchFamily="34" charset="0"/>
                <a:buChar char="•"/>
                <a:defRPr sz="2000" kern="1200">
                  <a:gradFill>
                    <a:gsLst>
                      <a:gs pos="0">
                        <a:srgbClr val="595959"/>
                      </a:gs>
                      <a:gs pos="86000">
                        <a:srgbClr val="595959"/>
                      </a:gs>
                    </a:gsLst>
                    <a:lin ang="5400000" scaled="0"/>
                  </a:gradFill>
                  <a:latin typeface="+mn-lt"/>
                  <a:ea typeface="+mn-ea"/>
                  <a:cs typeface="+mn-cs"/>
                </a:defRPr>
              </a:lvl7pPr>
              <a:lvl8pPr marL="1487488" indent="-231775" algn="l" defTabSz="914363" rtl="0" eaLnBrk="1" latinLnBrk="0" hangingPunct="1">
                <a:spcBef>
                  <a:spcPct val="20000"/>
                </a:spcBef>
                <a:buFont typeface="Arial" pitchFamily="34" charset="0"/>
                <a:buChar char="•"/>
                <a:defRPr sz="2000" kern="1200">
                  <a:gradFill>
                    <a:gsLst>
                      <a:gs pos="0">
                        <a:srgbClr val="595959"/>
                      </a:gs>
                      <a:gs pos="86000">
                        <a:srgbClr val="595959"/>
                      </a:gs>
                    </a:gsLst>
                    <a:lin ang="5400000" scaled="0"/>
                  </a:gra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1218987">
                <a:buClr>
                  <a:srgbClr val="292929"/>
                </a:buClr>
                <a:buSzTx/>
              </a:pPr>
              <a:r>
                <a:rPr lang="en-US" sz="2200" dirty="0" smtClean="0">
                  <a:solidFill>
                    <a:schemeClr val="bg1">
                      <a:alpha val="99000"/>
                    </a:schemeClr>
                  </a:solidFill>
                </a:rPr>
                <a:t>Microsoft is committed </a:t>
              </a:r>
              <a:br>
                <a:rPr lang="en-US" sz="2200" dirty="0" smtClean="0">
                  <a:solidFill>
                    <a:schemeClr val="bg1">
                      <a:alpha val="99000"/>
                    </a:schemeClr>
                  </a:solidFill>
                </a:rPr>
              </a:br>
              <a:r>
                <a:rPr lang="en-US" sz="2200" dirty="0" smtClean="0">
                  <a:solidFill>
                    <a:schemeClr val="bg1">
                      <a:alpha val="99000"/>
                    </a:schemeClr>
                  </a:solidFill>
                </a:rPr>
                <a:t>to broadening accessibility and usage of </a:t>
              </a:r>
              <a:r>
                <a:rPr lang="en-US" sz="2200" dirty="0">
                  <a:solidFill>
                    <a:schemeClr val="bg1">
                      <a:alpha val="99000"/>
                    </a:schemeClr>
                  </a:solidFill>
                </a:rPr>
                <a:t>H</a:t>
              </a:r>
              <a:r>
                <a:rPr lang="en-US" sz="2200" dirty="0" smtClean="0">
                  <a:solidFill>
                    <a:schemeClr val="bg1">
                      <a:alpha val="99000"/>
                    </a:schemeClr>
                  </a:solidFill>
                </a:rPr>
                <a:t>adoop to end users, developers and IT professionals in organizations of all sizes</a:t>
              </a:r>
              <a:endParaRPr lang="en-US" sz="2200" dirty="0">
                <a:solidFill>
                  <a:schemeClr val="bg1">
                    <a:alpha val="99000"/>
                  </a:schemeClr>
                </a:solidFill>
              </a:endParaRPr>
            </a:p>
          </p:txBody>
        </p:sp>
        <p:grpSp>
          <p:nvGrpSpPr>
            <p:cNvPr id="46" name="Group 45"/>
            <p:cNvGrpSpPr/>
            <p:nvPr/>
          </p:nvGrpSpPr>
          <p:grpSpPr>
            <a:xfrm>
              <a:off x="6174193" y="4010751"/>
              <a:ext cx="1003850" cy="1003850"/>
              <a:chOff x="5118100" y="3581400"/>
              <a:chExt cx="1003850" cy="1003850"/>
            </a:xfrm>
          </p:grpSpPr>
          <p:sp>
            <p:nvSpPr>
              <p:cNvPr id="37" name="Rectangle 36"/>
              <p:cNvSpPr/>
              <p:nvPr/>
            </p:nvSpPr>
            <p:spPr bwMode="auto">
              <a:xfrm>
                <a:off x="5118100" y="3581400"/>
                <a:ext cx="1003850" cy="100385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8" name="Freeform 73"/>
              <p:cNvSpPr>
                <a:spLocks noChangeAspect="1" noEditPoints="1"/>
              </p:cNvSpPr>
              <p:nvPr/>
            </p:nvSpPr>
            <p:spPr bwMode="black">
              <a:xfrm>
                <a:off x="5294438" y="3757074"/>
                <a:ext cx="651174" cy="652503"/>
              </a:xfrm>
              <a:custGeom>
                <a:avLst/>
                <a:gdLst>
                  <a:gd name="T0" fmla="*/ 1799 w 2278"/>
                  <a:gd name="T1" fmla="*/ 879 h 2201"/>
                  <a:gd name="T2" fmla="*/ 1711 w 2278"/>
                  <a:gd name="T3" fmla="*/ 335 h 2201"/>
                  <a:gd name="T4" fmla="*/ 1363 w 2278"/>
                  <a:gd name="T5" fmla="*/ 315 h 2201"/>
                  <a:gd name="T6" fmla="*/ 1068 w 2278"/>
                  <a:gd name="T7" fmla="*/ 0 h 2201"/>
                  <a:gd name="T8" fmla="*/ 810 w 2278"/>
                  <a:gd name="T9" fmla="*/ 412 h 2201"/>
                  <a:gd name="T10" fmla="*/ 408 w 2278"/>
                  <a:gd name="T11" fmla="*/ 325 h 2201"/>
                  <a:gd name="T12" fmla="*/ 246 w 2278"/>
                  <a:gd name="T13" fmla="*/ 841 h 2201"/>
                  <a:gd name="T14" fmla="*/ 0 w 2278"/>
                  <a:gd name="T15" fmla="*/ 1138 h 2201"/>
                  <a:gd name="T16" fmla="*/ 338 w 2278"/>
                  <a:gd name="T17" fmla="*/ 1396 h 2201"/>
                  <a:gd name="T18" fmla="*/ 166 w 2278"/>
                  <a:gd name="T19" fmla="*/ 1885 h 2201"/>
                  <a:gd name="T20" fmla="*/ 769 w 2278"/>
                  <a:gd name="T21" fmla="*/ 1966 h 2201"/>
                  <a:gd name="T22" fmla="*/ 1053 w 2278"/>
                  <a:gd name="T23" fmla="*/ 2200 h 2201"/>
                  <a:gd name="T24" fmla="*/ 1081 w 2278"/>
                  <a:gd name="T25" fmla="*/ 2201 h 2201"/>
                  <a:gd name="T26" fmla="*/ 1184 w 2278"/>
                  <a:gd name="T27" fmla="*/ 1949 h 2201"/>
                  <a:gd name="T28" fmla="*/ 1666 w 2278"/>
                  <a:gd name="T29" fmla="*/ 1872 h 2201"/>
                  <a:gd name="T30" fmla="*/ 1874 w 2278"/>
                  <a:gd name="T31" fmla="*/ 1743 h 2201"/>
                  <a:gd name="T32" fmla="*/ 2060 w 2278"/>
                  <a:gd name="T33" fmla="*/ 1273 h 2201"/>
                  <a:gd name="T34" fmla="*/ 1940 w 2278"/>
                  <a:gd name="T35" fmla="*/ 1369 h 2201"/>
                  <a:gd name="T36" fmla="*/ 1385 w 2278"/>
                  <a:gd name="T37" fmla="*/ 1279 h 2201"/>
                  <a:gd name="T38" fmla="*/ 1837 w 2278"/>
                  <a:gd name="T39" fmla="*/ 1733 h 2201"/>
                  <a:gd name="T40" fmla="*/ 1302 w 2278"/>
                  <a:gd name="T41" fmla="*/ 1393 h 2201"/>
                  <a:gd name="T42" fmla="*/ 1433 w 2278"/>
                  <a:gd name="T43" fmla="*/ 1759 h 2201"/>
                  <a:gd name="T44" fmla="*/ 1193 w 2278"/>
                  <a:gd name="T45" fmla="*/ 1461 h 2201"/>
                  <a:gd name="T46" fmla="*/ 1156 w 2278"/>
                  <a:gd name="T47" fmla="*/ 1924 h 2201"/>
                  <a:gd name="T48" fmla="*/ 1053 w 2278"/>
                  <a:gd name="T49" fmla="*/ 1484 h 2201"/>
                  <a:gd name="T50" fmla="*/ 878 w 2278"/>
                  <a:gd name="T51" fmla="*/ 1857 h 2201"/>
                  <a:gd name="T52" fmla="*/ 804 w 2278"/>
                  <a:gd name="T53" fmla="*/ 1753 h 2201"/>
                  <a:gd name="T54" fmla="*/ 438 w 2278"/>
                  <a:gd name="T55" fmla="*/ 1789 h 2201"/>
                  <a:gd name="T56" fmla="*/ 369 w 2278"/>
                  <a:gd name="T57" fmla="*/ 1741 h 2201"/>
                  <a:gd name="T58" fmla="*/ 551 w 2278"/>
                  <a:gd name="T59" fmla="*/ 1362 h 2201"/>
                  <a:gd name="T60" fmla="*/ 447 w 2278"/>
                  <a:gd name="T61" fmla="*/ 1287 h 2201"/>
                  <a:gd name="T62" fmla="*/ 723 w 2278"/>
                  <a:gd name="T63" fmla="*/ 1153 h 2201"/>
                  <a:gd name="T64" fmla="*/ 253 w 2278"/>
                  <a:gd name="T65" fmla="*/ 1023 h 2201"/>
                  <a:gd name="T66" fmla="*/ 745 w 2278"/>
                  <a:gd name="T67" fmla="*/ 1014 h 2201"/>
                  <a:gd name="T68" fmla="*/ 386 w 2278"/>
                  <a:gd name="T69" fmla="*/ 736 h 2201"/>
                  <a:gd name="T70" fmla="*/ 813 w 2278"/>
                  <a:gd name="T71" fmla="*/ 904 h 2201"/>
                  <a:gd name="T72" fmla="*/ 701 w 2278"/>
                  <a:gd name="T73" fmla="*/ 530 h 2201"/>
                  <a:gd name="T74" fmla="*/ 944 w 2278"/>
                  <a:gd name="T75" fmla="*/ 815 h 2201"/>
                  <a:gd name="T76" fmla="*/ 996 w 2278"/>
                  <a:gd name="T77" fmla="*/ 287 h 2201"/>
                  <a:gd name="T78" fmla="*/ 1083 w 2278"/>
                  <a:gd name="T79" fmla="*/ 792 h 2201"/>
                  <a:gd name="T80" fmla="*/ 1253 w 2278"/>
                  <a:gd name="T81" fmla="*/ 424 h 2201"/>
                  <a:gd name="T82" fmla="*/ 1331 w 2278"/>
                  <a:gd name="T83" fmla="*/ 529 h 2201"/>
                  <a:gd name="T84" fmla="*/ 1558 w 2278"/>
                  <a:gd name="T85" fmla="*/ 488 h 2201"/>
                  <a:gd name="T86" fmla="*/ 1618 w 2278"/>
                  <a:gd name="T87" fmla="*/ 610 h 2201"/>
                  <a:gd name="T88" fmla="*/ 1586 w 2278"/>
                  <a:gd name="T89" fmla="*/ 914 h 2201"/>
                  <a:gd name="T90" fmla="*/ 1690 w 2278"/>
                  <a:gd name="T91" fmla="*/ 989 h 2201"/>
                  <a:gd name="T92" fmla="*/ 1414 w 2278"/>
                  <a:gd name="T93" fmla="*/ 1123 h 2201"/>
                  <a:gd name="T94" fmla="*/ 2028 w 2278"/>
                  <a:gd name="T95" fmla="*/ 1253 h 2201"/>
                  <a:gd name="T96" fmla="*/ 1292 w 2278"/>
                  <a:gd name="T97" fmla="*/ 936 h 2201"/>
                  <a:gd name="T98" fmla="*/ 1083 w 2278"/>
                  <a:gd name="T99" fmla="*/ 837 h 2201"/>
                  <a:gd name="T100" fmla="*/ 945 w 2278"/>
                  <a:gd name="T101" fmla="*/ 863 h 2201"/>
                  <a:gd name="T102" fmla="*/ 787 w 2278"/>
                  <a:gd name="T103" fmla="*/ 1031 h 2201"/>
                  <a:gd name="T104" fmla="*/ 787 w 2278"/>
                  <a:gd name="T105" fmla="*/ 1245 h 2201"/>
                  <a:gd name="T106" fmla="*/ 945 w 2278"/>
                  <a:gd name="T107" fmla="*/ 1412 h 2201"/>
                  <a:gd name="T108" fmla="*/ 1083 w 2278"/>
                  <a:gd name="T109" fmla="*/ 1439 h 2201"/>
                  <a:gd name="T110" fmla="*/ 1292 w 2278"/>
                  <a:gd name="T111" fmla="*/ 1340 h 2201"/>
                  <a:gd name="T112" fmla="*/ 1370 w 2278"/>
                  <a:gd name="T113" fmla="*/ 1138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chemeClr val="accent2"/>
              </a:solidFill>
              <a:ln>
                <a:noFill/>
              </a:ln>
            </p:spPr>
            <p:txBody>
              <a:bodyPr vert="horz" wrap="square" lIns="82305" tIns="41153" rIns="82305" bIns="41153" numCol="1" anchor="t" anchorCtr="0" compatLnSpc="1">
                <a:prstTxWarp prst="textNoShape">
                  <a:avLst/>
                </a:prstTxWarp>
              </a:bodyPr>
              <a:lstStyle/>
              <a:p>
                <a:endParaRPr lang="en-US" sz="1600"/>
              </a:p>
            </p:txBody>
          </p:sp>
        </p:grpSp>
      </p:grpSp>
      <p:grpSp>
        <p:nvGrpSpPr>
          <p:cNvPr id="49" name="Group 48"/>
          <p:cNvGrpSpPr/>
          <p:nvPr/>
        </p:nvGrpSpPr>
        <p:grpSpPr>
          <a:xfrm>
            <a:off x="519112" y="3858402"/>
            <a:ext cx="4620459" cy="2437590"/>
            <a:chOff x="147750" y="3858402"/>
            <a:chExt cx="4620459" cy="2437590"/>
          </a:xfrm>
        </p:grpSpPr>
        <p:sp>
          <p:nvSpPr>
            <p:cNvPr id="18" name="Content Placeholder 13"/>
            <p:cNvSpPr txBox="1">
              <a:spLocks/>
            </p:cNvSpPr>
            <p:nvPr/>
          </p:nvSpPr>
          <p:spPr>
            <a:xfrm>
              <a:off x="1291272" y="3858402"/>
              <a:ext cx="3476937" cy="2437590"/>
            </a:xfrm>
            <a:prstGeom prst="rect">
              <a:avLst/>
            </a:prstGeom>
          </p:spPr>
          <p:txBody>
            <a:bodyPr vert="horz" wrap="square" lIns="0" tIns="0" rIns="0" bIns="0" rtlCol="0">
              <a:spAutoFit/>
            </a:bodyPr>
            <a:lstStyle>
              <a:lvl1pPr marL="0" indent="0" algn="l" defTabSz="914363" rtl="0" eaLnBrk="1" latinLnBrk="0" hangingPunct="1">
                <a:lnSpc>
                  <a:spcPct val="90000"/>
                </a:lnSpc>
                <a:spcBef>
                  <a:spcPts val="0"/>
                </a:spcBef>
                <a:spcAft>
                  <a:spcPts val="0"/>
                </a:spcAft>
                <a:buSzPct val="80000"/>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975" indent="-342900" algn="l" defTabSz="914363" rtl="0" eaLnBrk="1" latinLnBrk="0" hangingPunct="1">
                <a:lnSpc>
                  <a:spcPct val="90000"/>
                </a:lnSpc>
                <a:spcBef>
                  <a:spcPts val="0"/>
                </a:spcBef>
                <a:spcAft>
                  <a:spcPts val="0"/>
                </a:spcAft>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lgn="l" defTabSz="914363" rtl="0" eaLnBrk="1" latinLnBrk="0" hangingPunct="1">
                <a:lnSpc>
                  <a:spcPct val="90000"/>
                </a:lnSpc>
                <a:spcBef>
                  <a:spcPts val="0"/>
                </a:spcBef>
                <a:spcAft>
                  <a:spcPts val="400"/>
                </a:spcAft>
                <a:buSzPct val="80000"/>
                <a:buFont typeface="Arial" pitchFamily="34" charset="0"/>
                <a:buNone/>
                <a:defRPr sz="2000" kern="1200">
                  <a:gradFill>
                    <a:gsLst>
                      <a:gs pos="0">
                        <a:srgbClr val="595959"/>
                      </a:gs>
                      <a:gs pos="86000">
                        <a:srgbClr val="595959"/>
                      </a:gs>
                    </a:gsLst>
                    <a:lin ang="5400000" scaled="0"/>
                  </a:gradFill>
                  <a:latin typeface="+mn-lt"/>
                  <a:ea typeface="+mn-ea"/>
                  <a:cs typeface="+mn-cs"/>
                </a:defRPr>
              </a:lvl3pPr>
              <a:lvl4pPr marL="0" indent="0" algn="l" defTabSz="914363" rtl="0" eaLnBrk="1" latinLnBrk="0" hangingPunct="1">
                <a:lnSpc>
                  <a:spcPct val="90000"/>
                </a:lnSpc>
                <a:spcBef>
                  <a:spcPts val="0"/>
                </a:spcBef>
                <a:spcAft>
                  <a:spcPts val="400"/>
                </a:spcAft>
                <a:buSzPct val="80000"/>
                <a:buFont typeface="Arial" pitchFamily="34" charset="0"/>
                <a:buNone/>
                <a:defRPr sz="2000" kern="1200">
                  <a:gradFill>
                    <a:gsLst>
                      <a:gs pos="0">
                        <a:srgbClr val="595959"/>
                      </a:gs>
                      <a:gs pos="86000">
                        <a:srgbClr val="595959"/>
                      </a:gs>
                    </a:gsLst>
                    <a:lin ang="5400000" scaled="0"/>
                  </a:gradFill>
                  <a:latin typeface="+mn-lt"/>
                  <a:ea typeface="+mn-ea"/>
                  <a:cs typeface="+mn-cs"/>
                </a:defRPr>
              </a:lvl4pPr>
              <a:lvl5pPr marL="342900" indent="-342900" algn="l" defTabSz="914363" rtl="0" eaLnBrk="1" latinLnBrk="0" hangingPunct="1">
                <a:lnSpc>
                  <a:spcPct val="90000"/>
                </a:lnSpc>
                <a:spcBef>
                  <a:spcPts val="0"/>
                </a:spcBef>
                <a:spcAft>
                  <a:spcPts val="400"/>
                </a:spcAft>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1033462" indent="-342900" algn="l" defTabSz="914363" rtl="0" eaLnBrk="1" latinLnBrk="0" hangingPunct="1">
                <a:spcBef>
                  <a:spcPct val="20000"/>
                </a:spcBef>
                <a:buFont typeface="Arial" pitchFamily="34" charset="0"/>
                <a:buChar char="•"/>
                <a:defRPr sz="2400" kern="1200">
                  <a:gradFill>
                    <a:gsLst>
                      <a:gs pos="0">
                        <a:srgbClr val="595959"/>
                      </a:gs>
                      <a:gs pos="86000">
                        <a:srgbClr val="595959"/>
                      </a:gs>
                    </a:gsLst>
                    <a:lin ang="5400000" scaled="0"/>
                  </a:gradFill>
                  <a:latin typeface="+mn-lt"/>
                  <a:ea typeface="+mn-ea"/>
                  <a:cs typeface="+mn-cs"/>
                </a:defRPr>
              </a:lvl6pPr>
              <a:lvl7pPr marL="1255713" indent="-225425" algn="l" defTabSz="914363" rtl="0" eaLnBrk="1" latinLnBrk="0" hangingPunct="1">
                <a:spcBef>
                  <a:spcPct val="20000"/>
                </a:spcBef>
                <a:buFont typeface="Arial" pitchFamily="34" charset="0"/>
                <a:buChar char="•"/>
                <a:defRPr sz="2000" kern="1200">
                  <a:gradFill>
                    <a:gsLst>
                      <a:gs pos="0">
                        <a:srgbClr val="595959"/>
                      </a:gs>
                      <a:gs pos="86000">
                        <a:srgbClr val="595959"/>
                      </a:gs>
                    </a:gsLst>
                    <a:lin ang="5400000" scaled="0"/>
                  </a:gradFill>
                  <a:latin typeface="+mn-lt"/>
                  <a:ea typeface="+mn-ea"/>
                  <a:cs typeface="+mn-cs"/>
                </a:defRPr>
              </a:lvl7pPr>
              <a:lvl8pPr marL="1487488" indent="-231775" algn="l" defTabSz="914363" rtl="0" eaLnBrk="1" latinLnBrk="0" hangingPunct="1">
                <a:spcBef>
                  <a:spcPct val="20000"/>
                </a:spcBef>
                <a:buFont typeface="Arial" pitchFamily="34" charset="0"/>
                <a:buChar char="•"/>
                <a:defRPr sz="2000" kern="1200">
                  <a:gradFill>
                    <a:gsLst>
                      <a:gs pos="0">
                        <a:srgbClr val="595959"/>
                      </a:gs>
                      <a:gs pos="86000">
                        <a:srgbClr val="595959"/>
                      </a:gs>
                    </a:gsLst>
                    <a:lin ang="5400000" scaled="0"/>
                  </a:gra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1218987">
                <a:buClr>
                  <a:srgbClr val="292929"/>
                </a:buClr>
                <a:buSzTx/>
              </a:pPr>
              <a:r>
                <a:rPr lang="en-US" sz="2200" dirty="0" smtClean="0">
                  <a:solidFill>
                    <a:schemeClr val="bg1">
                      <a:alpha val="99000"/>
                    </a:schemeClr>
                  </a:solidFill>
                </a:rPr>
                <a:t>Microsoft is announcing </a:t>
              </a:r>
              <a:br>
                <a:rPr lang="en-US" sz="2200" dirty="0" smtClean="0">
                  <a:solidFill>
                    <a:schemeClr val="bg1">
                      <a:alpha val="99000"/>
                    </a:schemeClr>
                  </a:solidFill>
                </a:rPr>
              </a:br>
              <a:r>
                <a:rPr lang="en-US" sz="2200" dirty="0" smtClean="0">
                  <a:solidFill>
                    <a:schemeClr val="bg1">
                      <a:alpha val="99000"/>
                    </a:schemeClr>
                  </a:solidFill>
                </a:rPr>
                <a:t>an end-to-end roadmap </a:t>
              </a:r>
              <a:br>
                <a:rPr lang="en-US" sz="2200" dirty="0" smtClean="0">
                  <a:solidFill>
                    <a:schemeClr val="bg1">
                      <a:alpha val="99000"/>
                    </a:schemeClr>
                  </a:solidFill>
                </a:rPr>
              </a:br>
              <a:r>
                <a:rPr lang="en-US" sz="2200" dirty="0" smtClean="0">
                  <a:solidFill>
                    <a:schemeClr val="bg1">
                      <a:alpha val="99000"/>
                    </a:schemeClr>
                  </a:solidFill>
                </a:rPr>
                <a:t>for Big Data that embraces Apache </a:t>
              </a:r>
              <a:r>
                <a:rPr lang="en-US" sz="2200" dirty="0" err="1" smtClean="0">
                  <a:solidFill>
                    <a:schemeClr val="bg1">
                      <a:alpha val="99000"/>
                    </a:schemeClr>
                  </a:solidFill>
                </a:rPr>
                <a:t>Hadoop</a:t>
              </a:r>
              <a:r>
                <a:rPr lang="en-US" sz="2200" baseline="30000" dirty="0" err="1" smtClean="0">
                  <a:solidFill>
                    <a:schemeClr val="bg1">
                      <a:alpha val="99000"/>
                    </a:schemeClr>
                  </a:solidFill>
                </a:rPr>
                <a:t>TM</a:t>
              </a:r>
              <a:r>
                <a:rPr lang="en-US" sz="2200" dirty="0" smtClean="0">
                  <a:solidFill>
                    <a:schemeClr val="bg1">
                      <a:alpha val="99000"/>
                    </a:schemeClr>
                  </a:solidFill>
                </a:rPr>
                <a:t> by distributing enterprise class Hadoop based solutions on both Windows Server and Windows Azure</a:t>
              </a:r>
              <a:endParaRPr lang="en-US" sz="2200" dirty="0">
                <a:solidFill>
                  <a:schemeClr val="bg1">
                    <a:alpha val="99000"/>
                  </a:schemeClr>
                </a:solidFill>
              </a:endParaRPr>
            </a:p>
          </p:txBody>
        </p:sp>
        <p:grpSp>
          <p:nvGrpSpPr>
            <p:cNvPr id="44" name="Group 43"/>
            <p:cNvGrpSpPr/>
            <p:nvPr/>
          </p:nvGrpSpPr>
          <p:grpSpPr>
            <a:xfrm>
              <a:off x="147750" y="3858402"/>
              <a:ext cx="1003850" cy="1003850"/>
              <a:chOff x="-992188" y="3581400"/>
              <a:chExt cx="1003850" cy="1003850"/>
            </a:xfrm>
          </p:grpSpPr>
          <p:sp>
            <p:nvSpPr>
              <p:cNvPr id="39" name="Rectangle 38"/>
              <p:cNvSpPr/>
              <p:nvPr/>
            </p:nvSpPr>
            <p:spPr bwMode="auto">
              <a:xfrm>
                <a:off x="-992188" y="3581400"/>
                <a:ext cx="1003850" cy="100385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0" name="Freeform 21"/>
              <p:cNvSpPr>
                <a:spLocks noEditPoints="1"/>
              </p:cNvSpPr>
              <p:nvPr/>
            </p:nvSpPr>
            <p:spPr bwMode="black">
              <a:xfrm>
                <a:off x="-764654" y="3809006"/>
                <a:ext cx="548782" cy="548639"/>
              </a:xfrm>
              <a:custGeom>
                <a:avLst/>
                <a:gdLst>
                  <a:gd name="T0" fmla="*/ 75 w 300"/>
                  <a:gd name="T1" fmla="*/ 60 h 300"/>
                  <a:gd name="T2" fmla="*/ 37 w 300"/>
                  <a:gd name="T3" fmla="*/ 52 h 300"/>
                  <a:gd name="T4" fmla="*/ 0 w 300"/>
                  <a:gd name="T5" fmla="*/ 60 h 300"/>
                  <a:gd name="T6" fmla="*/ 0 w 300"/>
                  <a:gd name="T7" fmla="*/ 15 h 300"/>
                  <a:gd name="T8" fmla="*/ 37 w 300"/>
                  <a:gd name="T9" fmla="*/ 22 h 300"/>
                  <a:gd name="T10" fmla="*/ 75 w 300"/>
                  <a:gd name="T11" fmla="*/ 15 h 300"/>
                  <a:gd name="T12" fmla="*/ 300 w 300"/>
                  <a:gd name="T13" fmla="*/ 15 h 300"/>
                  <a:gd name="T14" fmla="*/ 262 w 300"/>
                  <a:gd name="T15" fmla="*/ 22 h 300"/>
                  <a:gd name="T16" fmla="*/ 225 w 300"/>
                  <a:gd name="T17" fmla="*/ 15 h 300"/>
                  <a:gd name="T18" fmla="*/ 225 w 300"/>
                  <a:gd name="T19" fmla="*/ 60 h 300"/>
                  <a:gd name="T20" fmla="*/ 262 w 300"/>
                  <a:gd name="T21" fmla="*/ 52 h 300"/>
                  <a:gd name="T22" fmla="*/ 300 w 300"/>
                  <a:gd name="T23" fmla="*/ 60 h 300"/>
                  <a:gd name="T24" fmla="*/ 300 w 300"/>
                  <a:gd name="T25" fmla="*/ 15 h 300"/>
                  <a:gd name="T26" fmla="*/ 173 w 300"/>
                  <a:gd name="T27" fmla="*/ 0 h 300"/>
                  <a:gd name="T28" fmla="*/ 128 w 300"/>
                  <a:gd name="T29" fmla="*/ 0 h 300"/>
                  <a:gd name="T30" fmla="*/ 135 w 300"/>
                  <a:gd name="T31" fmla="*/ 37 h 300"/>
                  <a:gd name="T32" fmla="*/ 128 w 300"/>
                  <a:gd name="T33" fmla="*/ 75 h 300"/>
                  <a:gd name="T34" fmla="*/ 173 w 300"/>
                  <a:gd name="T35" fmla="*/ 75 h 300"/>
                  <a:gd name="T36" fmla="*/ 165 w 300"/>
                  <a:gd name="T37" fmla="*/ 37 h 300"/>
                  <a:gd name="T38" fmla="*/ 38 w 300"/>
                  <a:gd name="T39" fmla="*/ 225 h 300"/>
                  <a:gd name="T40" fmla="*/ 38 w 300"/>
                  <a:gd name="T41" fmla="*/ 300 h 300"/>
                  <a:gd name="T42" fmla="*/ 38 w 300"/>
                  <a:gd name="T43" fmla="*/ 225 h 300"/>
                  <a:gd name="T44" fmla="*/ 38 w 300"/>
                  <a:gd name="T45" fmla="*/ 277 h 300"/>
                  <a:gd name="T46" fmla="*/ 38 w 300"/>
                  <a:gd name="T47" fmla="*/ 247 h 300"/>
                  <a:gd name="T48" fmla="*/ 150 w 300"/>
                  <a:gd name="T49" fmla="*/ 225 h 300"/>
                  <a:gd name="T50" fmla="*/ 150 w 300"/>
                  <a:gd name="T51" fmla="*/ 300 h 300"/>
                  <a:gd name="T52" fmla="*/ 150 w 300"/>
                  <a:gd name="T53" fmla="*/ 225 h 300"/>
                  <a:gd name="T54" fmla="*/ 150 w 300"/>
                  <a:gd name="T55" fmla="*/ 277 h 300"/>
                  <a:gd name="T56" fmla="*/ 150 w 300"/>
                  <a:gd name="T57" fmla="*/ 247 h 300"/>
                  <a:gd name="T58" fmla="*/ 263 w 300"/>
                  <a:gd name="T59" fmla="*/ 225 h 300"/>
                  <a:gd name="T60" fmla="*/ 263 w 300"/>
                  <a:gd name="T61" fmla="*/ 300 h 300"/>
                  <a:gd name="T62" fmla="*/ 263 w 300"/>
                  <a:gd name="T63" fmla="*/ 225 h 300"/>
                  <a:gd name="T64" fmla="*/ 263 w 300"/>
                  <a:gd name="T65" fmla="*/ 277 h 300"/>
                  <a:gd name="T66" fmla="*/ 263 w 300"/>
                  <a:gd name="T67" fmla="*/ 247 h 300"/>
                  <a:gd name="T68" fmla="*/ 162 w 300"/>
                  <a:gd name="T69" fmla="*/ 162 h 300"/>
                  <a:gd name="T70" fmla="*/ 257 w 300"/>
                  <a:gd name="T71" fmla="*/ 174 h 300"/>
                  <a:gd name="T72" fmla="*/ 269 w 300"/>
                  <a:gd name="T73" fmla="*/ 207 h 300"/>
                  <a:gd name="T74" fmla="*/ 162 w 300"/>
                  <a:gd name="T75" fmla="*/ 162 h 300"/>
                  <a:gd name="T76" fmla="*/ 60 w 300"/>
                  <a:gd name="T77" fmla="*/ 166 h 300"/>
                  <a:gd name="T78" fmla="*/ 138 w 300"/>
                  <a:gd name="T79" fmla="*/ 174 h 300"/>
                  <a:gd name="T80" fmla="*/ 65 w 300"/>
                  <a:gd name="T81" fmla="*/ 162 h 300"/>
                  <a:gd name="T82" fmla="*/ 9 w 300"/>
                  <a:gd name="T83" fmla="*/ 105 h 300"/>
                  <a:gd name="T84" fmla="*/ 32 w 300"/>
                  <a:gd name="T85" fmla="*/ 167 h 300"/>
                  <a:gd name="T86" fmla="*/ 44 w 300"/>
                  <a:gd name="T87" fmla="*/ 148 h 300"/>
                  <a:gd name="T88" fmla="*/ 66 w 300"/>
                  <a:gd name="T89" fmla="*/ 105 h 300"/>
                  <a:gd name="T90" fmla="*/ 215 w 300"/>
                  <a:gd name="T91" fmla="*/ 85 h 300"/>
                  <a:gd name="T92" fmla="*/ 231 w 300"/>
                  <a:gd name="T93" fmla="*/ 101 h 300"/>
                  <a:gd name="T94" fmla="*/ 162 w 300"/>
                  <a:gd name="T95" fmla="*/ 149 h 300"/>
                  <a:gd name="T96" fmla="*/ 255 w 300"/>
                  <a:gd name="T97" fmla="*/ 125 h 300"/>
                  <a:gd name="T98" fmla="*/ 215 w 300"/>
                  <a:gd name="T99" fmla="*/ 85 h 300"/>
                  <a:gd name="T100" fmla="*/ 47 w 300"/>
                  <a:gd name="T101" fmla="*/ 153 h 300"/>
                  <a:gd name="T102" fmla="*/ 35 w 300"/>
                  <a:gd name="T103" fmla="*/ 174 h 300"/>
                  <a:gd name="T104" fmla="*/ 44 w 300"/>
                  <a:gd name="T105" fmla="*/ 207 h 300"/>
                  <a:gd name="T106" fmla="*/ 55 w 300"/>
                  <a:gd name="T107" fmla="*/ 162 h 300"/>
                  <a:gd name="T108" fmla="*/ 110 w 300"/>
                  <a:gd name="T109" fmla="*/ 151 h 300"/>
                  <a:gd name="T110" fmla="*/ 138 w 300"/>
                  <a:gd name="T111" fmla="*/ 139 h 300"/>
                  <a:gd name="T112" fmla="*/ 179 w 300"/>
                  <a:gd name="T113" fmla="*/ 105 h 300"/>
                  <a:gd name="T114" fmla="*/ 122 w 300"/>
                  <a:gd name="T115" fmla="*/ 105 h 300"/>
                  <a:gd name="T116" fmla="*/ 144 w 300"/>
                  <a:gd name="T117" fmla="*/ 207 h 300"/>
                  <a:gd name="T118" fmla="*/ 156 w 300"/>
                  <a:gd name="T119" fmla="*/ 10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0" h="300">
                    <a:moveTo>
                      <a:pt x="52" y="37"/>
                    </a:moveTo>
                    <a:cubicBezTo>
                      <a:pt x="75" y="60"/>
                      <a:pt x="75" y="60"/>
                      <a:pt x="75" y="60"/>
                    </a:cubicBezTo>
                    <a:cubicBezTo>
                      <a:pt x="60" y="75"/>
                      <a:pt x="60" y="75"/>
                      <a:pt x="60" y="75"/>
                    </a:cubicBezTo>
                    <a:cubicBezTo>
                      <a:pt x="37" y="52"/>
                      <a:pt x="37" y="52"/>
                      <a:pt x="37" y="52"/>
                    </a:cubicBezTo>
                    <a:cubicBezTo>
                      <a:pt x="15" y="75"/>
                      <a:pt x="15" y="75"/>
                      <a:pt x="15" y="75"/>
                    </a:cubicBezTo>
                    <a:cubicBezTo>
                      <a:pt x="0" y="60"/>
                      <a:pt x="0" y="60"/>
                      <a:pt x="0" y="60"/>
                    </a:cubicBezTo>
                    <a:cubicBezTo>
                      <a:pt x="23" y="37"/>
                      <a:pt x="23" y="37"/>
                      <a:pt x="23" y="37"/>
                    </a:cubicBezTo>
                    <a:cubicBezTo>
                      <a:pt x="0" y="15"/>
                      <a:pt x="0" y="15"/>
                      <a:pt x="0" y="15"/>
                    </a:cubicBezTo>
                    <a:cubicBezTo>
                      <a:pt x="15" y="0"/>
                      <a:pt x="15" y="0"/>
                      <a:pt x="15" y="0"/>
                    </a:cubicBezTo>
                    <a:cubicBezTo>
                      <a:pt x="37" y="22"/>
                      <a:pt x="37" y="22"/>
                      <a:pt x="37" y="22"/>
                    </a:cubicBezTo>
                    <a:cubicBezTo>
                      <a:pt x="60" y="0"/>
                      <a:pt x="60" y="0"/>
                      <a:pt x="60" y="0"/>
                    </a:cubicBezTo>
                    <a:cubicBezTo>
                      <a:pt x="75" y="15"/>
                      <a:pt x="75" y="15"/>
                      <a:pt x="75" y="15"/>
                    </a:cubicBezTo>
                    <a:lnTo>
                      <a:pt x="52" y="37"/>
                    </a:lnTo>
                    <a:close/>
                    <a:moveTo>
                      <a:pt x="300" y="15"/>
                    </a:moveTo>
                    <a:cubicBezTo>
                      <a:pt x="285" y="0"/>
                      <a:pt x="285" y="0"/>
                      <a:pt x="285" y="0"/>
                    </a:cubicBezTo>
                    <a:cubicBezTo>
                      <a:pt x="262" y="22"/>
                      <a:pt x="262" y="22"/>
                      <a:pt x="262" y="22"/>
                    </a:cubicBezTo>
                    <a:cubicBezTo>
                      <a:pt x="240" y="0"/>
                      <a:pt x="240" y="0"/>
                      <a:pt x="240" y="0"/>
                    </a:cubicBezTo>
                    <a:cubicBezTo>
                      <a:pt x="225" y="15"/>
                      <a:pt x="225" y="15"/>
                      <a:pt x="225" y="15"/>
                    </a:cubicBezTo>
                    <a:cubicBezTo>
                      <a:pt x="248" y="37"/>
                      <a:pt x="248" y="37"/>
                      <a:pt x="248" y="37"/>
                    </a:cubicBezTo>
                    <a:cubicBezTo>
                      <a:pt x="225" y="60"/>
                      <a:pt x="225" y="60"/>
                      <a:pt x="225" y="60"/>
                    </a:cubicBezTo>
                    <a:cubicBezTo>
                      <a:pt x="240" y="75"/>
                      <a:pt x="240" y="75"/>
                      <a:pt x="240" y="75"/>
                    </a:cubicBezTo>
                    <a:cubicBezTo>
                      <a:pt x="262" y="52"/>
                      <a:pt x="262" y="52"/>
                      <a:pt x="262" y="52"/>
                    </a:cubicBezTo>
                    <a:cubicBezTo>
                      <a:pt x="285" y="75"/>
                      <a:pt x="285" y="75"/>
                      <a:pt x="285" y="75"/>
                    </a:cubicBezTo>
                    <a:cubicBezTo>
                      <a:pt x="300" y="60"/>
                      <a:pt x="300" y="60"/>
                      <a:pt x="300" y="60"/>
                    </a:cubicBezTo>
                    <a:cubicBezTo>
                      <a:pt x="277" y="37"/>
                      <a:pt x="277" y="37"/>
                      <a:pt x="277" y="37"/>
                    </a:cubicBezTo>
                    <a:lnTo>
                      <a:pt x="300" y="15"/>
                    </a:lnTo>
                    <a:close/>
                    <a:moveTo>
                      <a:pt x="188" y="15"/>
                    </a:moveTo>
                    <a:cubicBezTo>
                      <a:pt x="173" y="0"/>
                      <a:pt x="173" y="0"/>
                      <a:pt x="173" y="0"/>
                    </a:cubicBezTo>
                    <a:cubicBezTo>
                      <a:pt x="150" y="22"/>
                      <a:pt x="150" y="22"/>
                      <a:pt x="150" y="22"/>
                    </a:cubicBezTo>
                    <a:cubicBezTo>
                      <a:pt x="128" y="0"/>
                      <a:pt x="128" y="0"/>
                      <a:pt x="128" y="0"/>
                    </a:cubicBezTo>
                    <a:cubicBezTo>
                      <a:pt x="113" y="15"/>
                      <a:pt x="113" y="15"/>
                      <a:pt x="113" y="15"/>
                    </a:cubicBezTo>
                    <a:cubicBezTo>
                      <a:pt x="135" y="37"/>
                      <a:pt x="135" y="37"/>
                      <a:pt x="135" y="37"/>
                    </a:cubicBezTo>
                    <a:cubicBezTo>
                      <a:pt x="113" y="60"/>
                      <a:pt x="113" y="60"/>
                      <a:pt x="113" y="60"/>
                    </a:cubicBezTo>
                    <a:cubicBezTo>
                      <a:pt x="128" y="75"/>
                      <a:pt x="128" y="75"/>
                      <a:pt x="128" y="75"/>
                    </a:cubicBezTo>
                    <a:cubicBezTo>
                      <a:pt x="150" y="52"/>
                      <a:pt x="150" y="52"/>
                      <a:pt x="150" y="52"/>
                    </a:cubicBezTo>
                    <a:cubicBezTo>
                      <a:pt x="173" y="75"/>
                      <a:pt x="173" y="75"/>
                      <a:pt x="173" y="75"/>
                    </a:cubicBezTo>
                    <a:cubicBezTo>
                      <a:pt x="188" y="60"/>
                      <a:pt x="188" y="60"/>
                      <a:pt x="188" y="60"/>
                    </a:cubicBezTo>
                    <a:cubicBezTo>
                      <a:pt x="165" y="37"/>
                      <a:pt x="165" y="37"/>
                      <a:pt x="165" y="37"/>
                    </a:cubicBezTo>
                    <a:lnTo>
                      <a:pt x="188" y="15"/>
                    </a:lnTo>
                    <a:close/>
                    <a:moveTo>
                      <a:pt x="38" y="225"/>
                    </a:moveTo>
                    <a:cubicBezTo>
                      <a:pt x="17" y="225"/>
                      <a:pt x="0" y="242"/>
                      <a:pt x="0" y="262"/>
                    </a:cubicBezTo>
                    <a:cubicBezTo>
                      <a:pt x="0" y="283"/>
                      <a:pt x="17" y="300"/>
                      <a:pt x="38" y="300"/>
                    </a:cubicBezTo>
                    <a:cubicBezTo>
                      <a:pt x="58" y="300"/>
                      <a:pt x="75" y="283"/>
                      <a:pt x="75" y="262"/>
                    </a:cubicBezTo>
                    <a:cubicBezTo>
                      <a:pt x="75" y="242"/>
                      <a:pt x="58" y="225"/>
                      <a:pt x="38" y="225"/>
                    </a:cubicBezTo>
                    <a:close/>
                    <a:moveTo>
                      <a:pt x="53" y="262"/>
                    </a:moveTo>
                    <a:cubicBezTo>
                      <a:pt x="53" y="271"/>
                      <a:pt x="46" y="277"/>
                      <a:pt x="38" y="277"/>
                    </a:cubicBezTo>
                    <a:cubicBezTo>
                      <a:pt x="29" y="277"/>
                      <a:pt x="23" y="271"/>
                      <a:pt x="23" y="262"/>
                    </a:cubicBezTo>
                    <a:cubicBezTo>
                      <a:pt x="23" y="254"/>
                      <a:pt x="29" y="247"/>
                      <a:pt x="38" y="247"/>
                    </a:cubicBezTo>
                    <a:cubicBezTo>
                      <a:pt x="46" y="247"/>
                      <a:pt x="53" y="254"/>
                      <a:pt x="53" y="262"/>
                    </a:cubicBezTo>
                    <a:close/>
                    <a:moveTo>
                      <a:pt x="150" y="225"/>
                    </a:moveTo>
                    <a:cubicBezTo>
                      <a:pt x="129" y="225"/>
                      <a:pt x="113" y="242"/>
                      <a:pt x="113" y="262"/>
                    </a:cubicBezTo>
                    <a:cubicBezTo>
                      <a:pt x="113" y="283"/>
                      <a:pt x="129" y="300"/>
                      <a:pt x="150" y="300"/>
                    </a:cubicBezTo>
                    <a:cubicBezTo>
                      <a:pt x="171" y="300"/>
                      <a:pt x="188" y="283"/>
                      <a:pt x="188" y="262"/>
                    </a:cubicBezTo>
                    <a:cubicBezTo>
                      <a:pt x="188" y="242"/>
                      <a:pt x="171" y="225"/>
                      <a:pt x="150" y="225"/>
                    </a:cubicBezTo>
                    <a:close/>
                    <a:moveTo>
                      <a:pt x="165" y="262"/>
                    </a:moveTo>
                    <a:cubicBezTo>
                      <a:pt x="165" y="271"/>
                      <a:pt x="158" y="277"/>
                      <a:pt x="150" y="277"/>
                    </a:cubicBezTo>
                    <a:cubicBezTo>
                      <a:pt x="142" y="277"/>
                      <a:pt x="135" y="271"/>
                      <a:pt x="135" y="262"/>
                    </a:cubicBezTo>
                    <a:cubicBezTo>
                      <a:pt x="135" y="254"/>
                      <a:pt x="142" y="247"/>
                      <a:pt x="150" y="247"/>
                    </a:cubicBezTo>
                    <a:cubicBezTo>
                      <a:pt x="158" y="247"/>
                      <a:pt x="165" y="254"/>
                      <a:pt x="165" y="262"/>
                    </a:cubicBezTo>
                    <a:close/>
                    <a:moveTo>
                      <a:pt x="263" y="225"/>
                    </a:moveTo>
                    <a:cubicBezTo>
                      <a:pt x="242" y="225"/>
                      <a:pt x="225" y="242"/>
                      <a:pt x="225" y="262"/>
                    </a:cubicBezTo>
                    <a:cubicBezTo>
                      <a:pt x="225" y="283"/>
                      <a:pt x="242" y="300"/>
                      <a:pt x="263" y="300"/>
                    </a:cubicBezTo>
                    <a:cubicBezTo>
                      <a:pt x="283" y="300"/>
                      <a:pt x="300" y="283"/>
                      <a:pt x="300" y="262"/>
                    </a:cubicBezTo>
                    <a:cubicBezTo>
                      <a:pt x="300" y="242"/>
                      <a:pt x="283" y="225"/>
                      <a:pt x="263" y="225"/>
                    </a:cubicBezTo>
                    <a:close/>
                    <a:moveTo>
                      <a:pt x="278" y="262"/>
                    </a:moveTo>
                    <a:cubicBezTo>
                      <a:pt x="278" y="271"/>
                      <a:pt x="271" y="277"/>
                      <a:pt x="263" y="277"/>
                    </a:cubicBezTo>
                    <a:cubicBezTo>
                      <a:pt x="254" y="277"/>
                      <a:pt x="248" y="271"/>
                      <a:pt x="248" y="262"/>
                    </a:cubicBezTo>
                    <a:cubicBezTo>
                      <a:pt x="248" y="254"/>
                      <a:pt x="254" y="247"/>
                      <a:pt x="263" y="247"/>
                    </a:cubicBezTo>
                    <a:cubicBezTo>
                      <a:pt x="271" y="247"/>
                      <a:pt x="278" y="254"/>
                      <a:pt x="278" y="262"/>
                    </a:cubicBezTo>
                    <a:close/>
                    <a:moveTo>
                      <a:pt x="162" y="162"/>
                    </a:moveTo>
                    <a:cubicBezTo>
                      <a:pt x="162" y="174"/>
                      <a:pt x="162" y="174"/>
                      <a:pt x="162" y="174"/>
                    </a:cubicBezTo>
                    <a:cubicBezTo>
                      <a:pt x="257" y="174"/>
                      <a:pt x="257" y="174"/>
                      <a:pt x="257" y="174"/>
                    </a:cubicBezTo>
                    <a:cubicBezTo>
                      <a:pt x="257" y="207"/>
                      <a:pt x="257" y="207"/>
                      <a:pt x="257" y="207"/>
                    </a:cubicBezTo>
                    <a:cubicBezTo>
                      <a:pt x="269" y="207"/>
                      <a:pt x="269" y="207"/>
                      <a:pt x="269" y="207"/>
                    </a:cubicBezTo>
                    <a:cubicBezTo>
                      <a:pt x="269" y="162"/>
                      <a:pt x="269" y="162"/>
                      <a:pt x="269" y="162"/>
                    </a:cubicBezTo>
                    <a:lnTo>
                      <a:pt x="162" y="162"/>
                    </a:lnTo>
                    <a:close/>
                    <a:moveTo>
                      <a:pt x="65" y="162"/>
                    </a:moveTo>
                    <a:cubicBezTo>
                      <a:pt x="63" y="163"/>
                      <a:pt x="62" y="164"/>
                      <a:pt x="60" y="166"/>
                    </a:cubicBezTo>
                    <a:cubicBezTo>
                      <a:pt x="58" y="168"/>
                      <a:pt x="56" y="171"/>
                      <a:pt x="55" y="174"/>
                    </a:cubicBezTo>
                    <a:cubicBezTo>
                      <a:pt x="138" y="174"/>
                      <a:pt x="138" y="174"/>
                      <a:pt x="138" y="174"/>
                    </a:cubicBezTo>
                    <a:cubicBezTo>
                      <a:pt x="138" y="162"/>
                      <a:pt x="138" y="162"/>
                      <a:pt x="138" y="162"/>
                    </a:cubicBezTo>
                    <a:lnTo>
                      <a:pt x="65" y="162"/>
                    </a:lnTo>
                    <a:close/>
                    <a:moveTo>
                      <a:pt x="38" y="76"/>
                    </a:moveTo>
                    <a:cubicBezTo>
                      <a:pt x="9" y="105"/>
                      <a:pt x="9" y="105"/>
                      <a:pt x="9" y="105"/>
                    </a:cubicBezTo>
                    <a:cubicBezTo>
                      <a:pt x="32" y="105"/>
                      <a:pt x="32" y="105"/>
                      <a:pt x="32" y="105"/>
                    </a:cubicBezTo>
                    <a:cubicBezTo>
                      <a:pt x="32" y="167"/>
                      <a:pt x="32" y="167"/>
                      <a:pt x="32" y="167"/>
                    </a:cubicBezTo>
                    <a:cubicBezTo>
                      <a:pt x="34" y="160"/>
                      <a:pt x="38" y="154"/>
                      <a:pt x="43" y="149"/>
                    </a:cubicBezTo>
                    <a:cubicBezTo>
                      <a:pt x="43" y="149"/>
                      <a:pt x="43" y="148"/>
                      <a:pt x="44" y="148"/>
                    </a:cubicBezTo>
                    <a:cubicBezTo>
                      <a:pt x="44" y="105"/>
                      <a:pt x="44" y="105"/>
                      <a:pt x="44" y="105"/>
                    </a:cubicBezTo>
                    <a:cubicBezTo>
                      <a:pt x="66" y="105"/>
                      <a:pt x="66" y="105"/>
                      <a:pt x="66" y="105"/>
                    </a:cubicBezTo>
                    <a:lnTo>
                      <a:pt x="38" y="76"/>
                    </a:lnTo>
                    <a:close/>
                    <a:moveTo>
                      <a:pt x="215" y="85"/>
                    </a:moveTo>
                    <a:cubicBezTo>
                      <a:pt x="235" y="105"/>
                      <a:pt x="235" y="105"/>
                      <a:pt x="235" y="105"/>
                    </a:cubicBezTo>
                    <a:cubicBezTo>
                      <a:pt x="231" y="101"/>
                      <a:pt x="231" y="101"/>
                      <a:pt x="231" y="101"/>
                    </a:cubicBezTo>
                    <a:cubicBezTo>
                      <a:pt x="208" y="123"/>
                      <a:pt x="185" y="133"/>
                      <a:pt x="162" y="137"/>
                    </a:cubicBezTo>
                    <a:cubicBezTo>
                      <a:pt x="162" y="149"/>
                      <a:pt x="162" y="149"/>
                      <a:pt x="162" y="149"/>
                    </a:cubicBezTo>
                    <a:cubicBezTo>
                      <a:pt x="187" y="145"/>
                      <a:pt x="214" y="135"/>
                      <a:pt x="239" y="109"/>
                    </a:cubicBezTo>
                    <a:cubicBezTo>
                      <a:pt x="255" y="125"/>
                      <a:pt x="255" y="125"/>
                      <a:pt x="255" y="125"/>
                    </a:cubicBezTo>
                    <a:cubicBezTo>
                      <a:pt x="255" y="85"/>
                      <a:pt x="255" y="85"/>
                      <a:pt x="255" y="85"/>
                    </a:cubicBezTo>
                    <a:lnTo>
                      <a:pt x="215" y="85"/>
                    </a:lnTo>
                    <a:close/>
                    <a:moveTo>
                      <a:pt x="111" y="139"/>
                    </a:moveTo>
                    <a:cubicBezTo>
                      <a:pt x="85" y="139"/>
                      <a:pt x="62" y="138"/>
                      <a:pt x="47" y="153"/>
                    </a:cubicBezTo>
                    <a:cubicBezTo>
                      <a:pt x="46" y="154"/>
                      <a:pt x="45" y="156"/>
                      <a:pt x="44" y="157"/>
                    </a:cubicBezTo>
                    <a:cubicBezTo>
                      <a:pt x="40" y="162"/>
                      <a:pt x="37" y="167"/>
                      <a:pt x="35" y="174"/>
                    </a:cubicBezTo>
                    <a:cubicBezTo>
                      <a:pt x="33" y="183"/>
                      <a:pt x="32" y="194"/>
                      <a:pt x="32" y="207"/>
                    </a:cubicBezTo>
                    <a:cubicBezTo>
                      <a:pt x="44" y="207"/>
                      <a:pt x="44" y="207"/>
                      <a:pt x="44" y="207"/>
                    </a:cubicBezTo>
                    <a:cubicBezTo>
                      <a:pt x="44" y="193"/>
                      <a:pt x="45" y="182"/>
                      <a:pt x="48" y="174"/>
                    </a:cubicBezTo>
                    <a:cubicBezTo>
                      <a:pt x="50" y="169"/>
                      <a:pt x="52" y="165"/>
                      <a:pt x="55" y="162"/>
                    </a:cubicBezTo>
                    <a:cubicBezTo>
                      <a:pt x="56" y="162"/>
                      <a:pt x="56" y="162"/>
                      <a:pt x="56" y="161"/>
                    </a:cubicBezTo>
                    <a:cubicBezTo>
                      <a:pt x="67" y="150"/>
                      <a:pt x="86" y="151"/>
                      <a:pt x="110" y="151"/>
                    </a:cubicBezTo>
                    <a:cubicBezTo>
                      <a:pt x="119" y="151"/>
                      <a:pt x="128" y="152"/>
                      <a:pt x="138" y="151"/>
                    </a:cubicBezTo>
                    <a:cubicBezTo>
                      <a:pt x="138" y="139"/>
                      <a:pt x="138" y="139"/>
                      <a:pt x="138" y="139"/>
                    </a:cubicBezTo>
                    <a:cubicBezTo>
                      <a:pt x="128" y="140"/>
                      <a:pt x="119" y="139"/>
                      <a:pt x="111" y="139"/>
                    </a:cubicBezTo>
                    <a:close/>
                    <a:moveTo>
                      <a:pt x="179" y="105"/>
                    </a:moveTo>
                    <a:cubicBezTo>
                      <a:pt x="150" y="76"/>
                      <a:pt x="150" y="76"/>
                      <a:pt x="150" y="76"/>
                    </a:cubicBezTo>
                    <a:cubicBezTo>
                      <a:pt x="122" y="105"/>
                      <a:pt x="122" y="105"/>
                      <a:pt x="122" y="105"/>
                    </a:cubicBezTo>
                    <a:cubicBezTo>
                      <a:pt x="144" y="105"/>
                      <a:pt x="144" y="105"/>
                      <a:pt x="144" y="105"/>
                    </a:cubicBezTo>
                    <a:cubicBezTo>
                      <a:pt x="144" y="207"/>
                      <a:pt x="144" y="207"/>
                      <a:pt x="144" y="207"/>
                    </a:cubicBezTo>
                    <a:cubicBezTo>
                      <a:pt x="156" y="207"/>
                      <a:pt x="156" y="207"/>
                      <a:pt x="156" y="207"/>
                    </a:cubicBezTo>
                    <a:cubicBezTo>
                      <a:pt x="156" y="105"/>
                      <a:pt x="156" y="105"/>
                      <a:pt x="156" y="105"/>
                    </a:cubicBezTo>
                    <a:lnTo>
                      <a:pt x="179" y="105"/>
                    </a:lnTo>
                    <a:close/>
                  </a:path>
                </a:pathLst>
              </a:custGeom>
              <a:solidFill>
                <a:schemeClr val="accent2"/>
              </a:solidFill>
              <a:ln>
                <a:noFill/>
              </a:ln>
              <a:extLst/>
            </p:spPr>
            <p:txBody>
              <a:bodyPr vert="horz" wrap="square" lIns="82305" tIns="41153" rIns="82305" bIns="41153" numCol="1" anchor="t" anchorCtr="0" compatLnSpc="1">
                <a:prstTxWarp prst="textNoShape">
                  <a:avLst/>
                </a:prstTxWarp>
              </a:bodyPr>
              <a:lstStyle/>
              <a:p>
                <a:endParaRPr lang="en-US" sz="1600"/>
              </a:p>
            </p:txBody>
          </p:sp>
        </p:grpSp>
      </p:grpSp>
      <p:grpSp>
        <p:nvGrpSpPr>
          <p:cNvPr id="50" name="Group 49"/>
          <p:cNvGrpSpPr/>
          <p:nvPr/>
        </p:nvGrpSpPr>
        <p:grpSpPr>
          <a:xfrm>
            <a:off x="519112" y="1420812"/>
            <a:ext cx="4620459" cy="2132892"/>
            <a:chOff x="147750" y="1420812"/>
            <a:chExt cx="4620459" cy="2132892"/>
          </a:xfrm>
        </p:grpSpPr>
        <p:sp>
          <p:nvSpPr>
            <p:cNvPr id="15" name="Content Placeholder 13"/>
            <p:cNvSpPr txBox="1">
              <a:spLocks/>
            </p:cNvSpPr>
            <p:nvPr/>
          </p:nvSpPr>
          <p:spPr>
            <a:xfrm>
              <a:off x="1291272" y="1420812"/>
              <a:ext cx="3476937" cy="2132892"/>
            </a:xfrm>
            <a:prstGeom prst="rect">
              <a:avLst/>
            </a:prstGeom>
          </p:spPr>
          <p:txBody>
            <a:bodyPr vert="horz" wrap="square" lIns="0" tIns="0" rIns="0" bIns="0" rtlCol="0">
              <a:spAutoFit/>
            </a:bodyPr>
            <a:lstStyle>
              <a:lvl1pPr marL="0" indent="0" algn="l" defTabSz="914363" rtl="0" eaLnBrk="1" latinLnBrk="0" hangingPunct="1">
                <a:lnSpc>
                  <a:spcPct val="90000"/>
                </a:lnSpc>
                <a:spcBef>
                  <a:spcPts val="0"/>
                </a:spcBef>
                <a:spcAft>
                  <a:spcPts val="0"/>
                </a:spcAft>
                <a:buSzPct val="80000"/>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975" indent="-342900" algn="l" defTabSz="914363" rtl="0" eaLnBrk="1" latinLnBrk="0" hangingPunct="1">
                <a:lnSpc>
                  <a:spcPct val="90000"/>
                </a:lnSpc>
                <a:spcBef>
                  <a:spcPts val="0"/>
                </a:spcBef>
                <a:spcAft>
                  <a:spcPts val="0"/>
                </a:spcAft>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lgn="l" defTabSz="914363" rtl="0" eaLnBrk="1" latinLnBrk="0" hangingPunct="1">
                <a:lnSpc>
                  <a:spcPct val="90000"/>
                </a:lnSpc>
                <a:spcBef>
                  <a:spcPts val="0"/>
                </a:spcBef>
                <a:spcAft>
                  <a:spcPts val="400"/>
                </a:spcAft>
                <a:buSzPct val="80000"/>
                <a:buFont typeface="Arial" pitchFamily="34" charset="0"/>
                <a:buNone/>
                <a:defRPr sz="2000" kern="1200">
                  <a:gradFill>
                    <a:gsLst>
                      <a:gs pos="0">
                        <a:srgbClr val="595959"/>
                      </a:gs>
                      <a:gs pos="86000">
                        <a:srgbClr val="595959"/>
                      </a:gs>
                    </a:gsLst>
                    <a:lin ang="5400000" scaled="0"/>
                  </a:gradFill>
                  <a:latin typeface="+mn-lt"/>
                  <a:ea typeface="+mn-ea"/>
                  <a:cs typeface="+mn-cs"/>
                </a:defRPr>
              </a:lvl3pPr>
              <a:lvl4pPr marL="0" indent="0" algn="l" defTabSz="914363" rtl="0" eaLnBrk="1" latinLnBrk="0" hangingPunct="1">
                <a:lnSpc>
                  <a:spcPct val="90000"/>
                </a:lnSpc>
                <a:spcBef>
                  <a:spcPts val="0"/>
                </a:spcBef>
                <a:spcAft>
                  <a:spcPts val="400"/>
                </a:spcAft>
                <a:buSzPct val="80000"/>
                <a:buFont typeface="Arial" pitchFamily="34" charset="0"/>
                <a:buNone/>
                <a:defRPr sz="2000" kern="1200">
                  <a:gradFill>
                    <a:gsLst>
                      <a:gs pos="0">
                        <a:srgbClr val="595959"/>
                      </a:gs>
                      <a:gs pos="86000">
                        <a:srgbClr val="595959"/>
                      </a:gs>
                    </a:gsLst>
                    <a:lin ang="5400000" scaled="0"/>
                  </a:gradFill>
                  <a:latin typeface="+mn-lt"/>
                  <a:ea typeface="+mn-ea"/>
                  <a:cs typeface="+mn-cs"/>
                </a:defRPr>
              </a:lvl4pPr>
              <a:lvl5pPr marL="342900" indent="-342900" algn="l" defTabSz="914363" rtl="0" eaLnBrk="1" latinLnBrk="0" hangingPunct="1">
                <a:lnSpc>
                  <a:spcPct val="90000"/>
                </a:lnSpc>
                <a:spcBef>
                  <a:spcPts val="0"/>
                </a:spcBef>
                <a:spcAft>
                  <a:spcPts val="400"/>
                </a:spcAft>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1033462" indent="-342900" algn="l" defTabSz="914363" rtl="0" eaLnBrk="1" latinLnBrk="0" hangingPunct="1">
                <a:spcBef>
                  <a:spcPct val="20000"/>
                </a:spcBef>
                <a:buFont typeface="Arial" pitchFamily="34" charset="0"/>
                <a:buChar char="•"/>
                <a:defRPr sz="2400" kern="1200">
                  <a:gradFill>
                    <a:gsLst>
                      <a:gs pos="0">
                        <a:srgbClr val="595959"/>
                      </a:gs>
                      <a:gs pos="86000">
                        <a:srgbClr val="595959"/>
                      </a:gs>
                    </a:gsLst>
                    <a:lin ang="5400000" scaled="0"/>
                  </a:gradFill>
                  <a:latin typeface="+mn-lt"/>
                  <a:ea typeface="+mn-ea"/>
                  <a:cs typeface="+mn-cs"/>
                </a:defRPr>
              </a:lvl6pPr>
              <a:lvl7pPr marL="1255713" indent="-225425" algn="l" defTabSz="914363" rtl="0" eaLnBrk="1" latinLnBrk="0" hangingPunct="1">
                <a:spcBef>
                  <a:spcPct val="20000"/>
                </a:spcBef>
                <a:buFont typeface="Arial" pitchFamily="34" charset="0"/>
                <a:buChar char="•"/>
                <a:defRPr sz="2000" kern="1200">
                  <a:gradFill>
                    <a:gsLst>
                      <a:gs pos="0">
                        <a:srgbClr val="595959"/>
                      </a:gs>
                      <a:gs pos="86000">
                        <a:srgbClr val="595959"/>
                      </a:gs>
                    </a:gsLst>
                    <a:lin ang="5400000" scaled="0"/>
                  </a:gradFill>
                  <a:latin typeface="+mn-lt"/>
                  <a:ea typeface="+mn-ea"/>
                  <a:cs typeface="+mn-cs"/>
                </a:defRPr>
              </a:lvl7pPr>
              <a:lvl8pPr marL="1487488" indent="-231775" algn="l" defTabSz="914363" rtl="0" eaLnBrk="1" latinLnBrk="0" hangingPunct="1">
                <a:spcBef>
                  <a:spcPct val="20000"/>
                </a:spcBef>
                <a:buFont typeface="Arial" pitchFamily="34" charset="0"/>
                <a:buChar char="•"/>
                <a:defRPr sz="2000" kern="1200">
                  <a:gradFill>
                    <a:gsLst>
                      <a:gs pos="0">
                        <a:srgbClr val="595959"/>
                      </a:gs>
                      <a:gs pos="86000">
                        <a:srgbClr val="595959"/>
                      </a:gs>
                    </a:gsLst>
                    <a:lin ang="5400000" scaled="0"/>
                  </a:gra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1218987">
                <a:buClr>
                  <a:srgbClr val="292929"/>
                </a:buClr>
                <a:buSzTx/>
              </a:pPr>
              <a:r>
                <a:rPr lang="en-US" sz="2200" dirty="0" smtClean="0">
                  <a:solidFill>
                    <a:schemeClr val="bg1">
                      <a:alpha val="99000"/>
                    </a:schemeClr>
                  </a:solidFill>
                </a:rPr>
                <a:t>Microsoft is extending </a:t>
              </a:r>
              <a:br>
                <a:rPr lang="en-US" sz="2200" dirty="0" smtClean="0">
                  <a:solidFill>
                    <a:schemeClr val="bg1">
                      <a:alpha val="99000"/>
                    </a:schemeClr>
                  </a:solidFill>
                </a:rPr>
              </a:br>
              <a:r>
                <a:rPr lang="en-US" sz="2200" dirty="0" smtClean="0">
                  <a:solidFill>
                    <a:schemeClr val="bg1">
                      <a:alpha val="99000"/>
                    </a:schemeClr>
                  </a:solidFill>
                </a:rPr>
                <a:t>its leadership in business intelligence and data warehousing to provide insights to all users by activating new types of </a:t>
              </a:r>
              <a:br>
                <a:rPr lang="en-US" sz="2200" dirty="0" smtClean="0">
                  <a:solidFill>
                    <a:schemeClr val="bg1">
                      <a:alpha val="99000"/>
                    </a:schemeClr>
                  </a:solidFill>
                </a:rPr>
              </a:br>
              <a:r>
                <a:rPr lang="en-US" sz="2200" dirty="0" smtClean="0">
                  <a:solidFill>
                    <a:schemeClr val="bg1">
                      <a:alpha val="99000"/>
                    </a:schemeClr>
                  </a:solidFill>
                </a:rPr>
                <a:t>data of any size</a:t>
              </a:r>
            </a:p>
          </p:txBody>
        </p:sp>
        <p:grpSp>
          <p:nvGrpSpPr>
            <p:cNvPr id="43" name="Group 42"/>
            <p:cNvGrpSpPr/>
            <p:nvPr/>
          </p:nvGrpSpPr>
          <p:grpSpPr>
            <a:xfrm>
              <a:off x="147750" y="1420812"/>
              <a:ext cx="1003850" cy="1003850"/>
              <a:chOff x="150812" y="1491184"/>
              <a:chExt cx="1003850" cy="1003850"/>
            </a:xfrm>
          </p:grpSpPr>
          <p:sp>
            <p:nvSpPr>
              <p:cNvPr id="41" name="Rectangle 40"/>
              <p:cNvSpPr/>
              <p:nvPr/>
            </p:nvSpPr>
            <p:spPr bwMode="auto">
              <a:xfrm>
                <a:off x="150812" y="1491184"/>
                <a:ext cx="1003850" cy="100385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2" name="Freeform 81"/>
              <p:cNvSpPr>
                <a:spLocks noEditPoints="1"/>
              </p:cNvSpPr>
              <p:nvPr/>
            </p:nvSpPr>
            <p:spPr bwMode="black">
              <a:xfrm>
                <a:off x="274734" y="1762366"/>
                <a:ext cx="756006" cy="461487"/>
              </a:xfrm>
              <a:custGeom>
                <a:avLst/>
                <a:gdLst>
                  <a:gd name="T0" fmla="*/ 1588 w 3451"/>
                  <a:gd name="T1" fmla="*/ 2110 h 2110"/>
                  <a:gd name="T2" fmla="*/ 2100 w 3451"/>
                  <a:gd name="T3" fmla="*/ 1951 h 2110"/>
                  <a:gd name="T4" fmla="*/ 1141 w 3451"/>
                  <a:gd name="T5" fmla="*/ 1911 h 2110"/>
                  <a:gd name="T6" fmla="*/ 1215 w 3451"/>
                  <a:gd name="T7" fmla="*/ 1929 h 2110"/>
                  <a:gd name="T8" fmla="*/ 1799 w 3451"/>
                  <a:gd name="T9" fmla="*/ 2021 h 2110"/>
                  <a:gd name="T10" fmla="*/ 2036 w 3451"/>
                  <a:gd name="T11" fmla="*/ 1911 h 2110"/>
                  <a:gd name="T12" fmla="*/ 1121 w 3451"/>
                  <a:gd name="T13" fmla="*/ 1193 h 2110"/>
                  <a:gd name="T14" fmla="*/ 1992 w 3451"/>
                  <a:gd name="T15" fmla="*/ 1211 h 2110"/>
                  <a:gd name="T16" fmla="*/ 2497 w 3451"/>
                  <a:gd name="T17" fmla="*/ 803 h 2110"/>
                  <a:gd name="T18" fmla="*/ 975 w 3451"/>
                  <a:gd name="T19" fmla="*/ 240 h 2110"/>
                  <a:gd name="T20" fmla="*/ 1616 w 3451"/>
                  <a:gd name="T21" fmla="*/ 736 h 2110"/>
                  <a:gd name="T22" fmla="*/ 2006 w 3451"/>
                  <a:gd name="T23" fmla="*/ 508 h 2110"/>
                  <a:gd name="T24" fmla="*/ 1990 w 3451"/>
                  <a:gd name="T25" fmla="*/ 320 h 2110"/>
                  <a:gd name="T26" fmla="*/ 2004 w 3451"/>
                  <a:gd name="T27" fmla="*/ 426 h 2110"/>
                  <a:gd name="T28" fmla="*/ 2038 w 3451"/>
                  <a:gd name="T29" fmla="*/ 1120 h 2110"/>
                  <a:gd name="T30" fmla="*/ 2304 w 3451"/>
                  <a:gd name="T31" fmla="*/ 985 h 2110"/>
                  <a:gd name="T32" fmla="*/ 2225 w 3451"/>
                  <a:gd name="T33" fmla="*/ 465 h 2110"/>
                  <a:gd name="T34" fmla="*/ 2219 w 3451"/>
                  <a:gd name="T35" fmla="*/ 477 h 2110"/>
                  <a:gd name="T36" fmla="*/ 1844 w 3451"/>
                  <a:gd name="T37" fmla="*/ 192 h 2110"/>
                  <a:gd name="T38" fmla="*/ 1818 w 3451"/>
                  <a:gd name="T39" fmla="*/ 109 h 2110"/>
                  <a:gd name="T40" fmla="*/ 1133 w 3451"/>
                  <a:gd name="T41" fmla="*/ 1121 h 2110"/>
                  <a:gd name="T42" fmla="*/ 1171 w 3451"/>
                  <a:gd name="T43" fmla="*/ 951 h 2110"/>
                  <a:gd name="T44" fmla="*/ 1115 w 3451"/>
                  <a:gd name="T45" fmla="*/ 350 h 2110"/>
                  <a:gd name="T46" fmla="*/ 1155 w 3451"/>
                  <a:gd name="T47" fmla="*/ 517 h 2110"/>
                  <a:gd name="T48" fmla="*/ 1265 w 3451"/>
                  <a:gd name="T49" fmla="*/ 843 h 2110"/>
                  <a:gd name="T50" fmla="*/ 1555 w 3451"/>
                  <a:gd name="T51" fmla="*/ 284 h 2110"/>
                  <a:gd name="T52" fmla="*/ 1353 w 3451"/>
                  <a:gd name="T53" fmla="*/ 109 h 2110"/>
                  <a:gd name="T54" fmla="*/ 1221 w 3451"/>
                  <a:gd name="T55" fmla="*/ 201 h 2110"/>
                  <a:gd name="T56" fmla="*/ 923 w 3451"/>
                  <a:gd name="T57" fmla="*/ 379 h 2110"/>
                  <a:gd name="T58" fmla="*/ 945 w 3451"/>
                  <a:gd name="T59" fmla="*/ 466 h 2110"/>
                  <a:gd name="T60" fmla="*/ 447 w 3451"/>
                  <a:gd name="T61" fmla="*/ 993 h 2110"/>
                  <a:gd name="T62" fmla="*/ 2737 w 3451"/>
                  <a:gd name="T63" fmla="*/ 1157 h 2110"/>
                  <a:gd name="T64" fmla="*/ 1748 w 3451"/>
                  <a:gd name="T65" fmla="*/ 1552 h 2110"/>
                  <a:gd name="T66" fmla="*/ 2015 w 3451"/>
                  <a:gd name="T67" fmla="*/ 1319 h 2110"/>
                  <a:gd name="T68" fmla="*/ 581 w 3451"/>
                  <a:gd name="T69" fmla="*/ 1265 h 2110"/>
                  <a:gd name="T70" fmla="*/ 1557 w 3451"/>
                  <a:gd name="T71" fmla="*/ 1799 h 2110"/>
                  <a:gd name="T72" fmla="*/ 2476 w 3451"/>
                  <a:gd name="T73" fmla="*/ 1476 h 2110"/>
                  <a:gd name="T74" fmla="*/ 123 w 3451"/>
                  <a:gd name="T75" fmla="*/ 1195 h 2110"/>
                  <a:gd name="T76" fmla="*/ 231 w 3451"/>
                  <a:gd name="T77" fmla="*/ 956 h 2110"/>
                  <a:gd name="T78" fmla="*/ 530 w 3451"/>
                  <a:gd name="T79" fmla="*/ 1074 h 2110"/>
                  <a:gd name="T80" fmla="*/ 658 w 3451"/>
                  <a:gd name="T81" fmla="*/ 1255 h 2110"/>
                  <a:gd name="T82" fmla="*/ 628 w 3451"/>
                  <a:gd name="T83" fmla="*/ 1016 h 2110"/>
                  <a:gd name="T84" fmla="*/ 724 w 3451"/>
                  <a:gd name="T85" fmla="*/ 1343 h 2110"/>
                  <a:gd name="T86" fmla="*/ 824 w 3451"/>
                  <a:gd name="T87" fmla="*/ 1434 h 2110"/>
                  <a:gd name="T88" fmla="*/ 767 w 3451"/>
                  <a:gd name="T89" fmla="*/ 1212 h 2110"/>
                  <a:gd name="T90" fmla="*/ 927 w 3451"/>
                  <a:gd name="T91" fmla="*/ 1501 h 2110"/>
                  <a:gd name="T92" fmla="*/ 988 w 3451"/>
                  <a:gd name="T93" fmla="*/ 1427 h 2110"/>
                  <a:gd name="T94" fmla="*/ 1270 w 3451"/>
                  <a:gd name="T95" fmla="*/ 1671 h 2110"/>
                  <a:gd name="T96" fmla="*/ 1264 w 3451"/>
                  <a:gd name="T97" fmla="*/ 1444 h 2110"/>
                  <a:gd name="T98" fmla="*/ 1501 w 3451"/>
                  <a:gd name="T99" fmla="*/ 1703 h 2110"/>
                  <a:gd name="T100" fmla="*/ 1695 w 3451"/>
                  <a:gd name="T101" fmla="*/ 1440 h 2110"/>
                  <a:gd name="T102" fmla="*/ 2020 w 3451"/>
                  <a:gd name="T103" fmla="*/ 1654 h 2110"/>
                  <a:gd name="T104" fmla="*/ 1901 w 3451"/>
                  <a:gd name="T105" fmla="*/ 1457 h 2110"/>
                  <a:gd name="T106" fmla="*/ 2053 w 3451"/>
                  <a:gd name="T107" fmla="*/ 1600 h 2110"/>
                  <a:gd name="T108" fmla="*/ 2208 w 3451"/>
                  <a:gd name="T109" fmla="*/ 1543 h 2110"/>
                  <a:gd name="T110" fmla="*/ 2294 w 3451"/>
                  <a:gd name="T111" fmla="*/ 1280 h 2110"/>
                  <a:gd name="T112" fmla="*/ 2386 w 3451"/>
                  <a:gd name="T113" fmla="*/ 1486 h 2110"/>
                  <a:gd name="T114" fmla="*/ 2473 w 3451"/>
                  <a:gd name="T115" fmla="*/ 1155 h 2110"/>
                  <a:gd name="T116" fmla="*/ 2654 w 3451"/>
                  <a:gd name="T117" fmla="*/ 1074 h 2110"/>
                  <a:gd name="T118" fmla="*/ 2954 w 3451"/>
                  <a:gd name="T119" fmla="*/ 1154 h 2110"/>
                  <a:gd name="T120" fmla="*/ 3062 w 3451"/>
                  <a:gd name="T121" fmla="*/ 1154 h 2110"/>
                  <a:gd name="T122" fmla="*/ 1038 w 3451"/>
                  <a:gd name="T123" fmla="*/ 1498 h 2110"/>
                  <a:gd name="T124" fmla="*/ 2472 w 3451"/>
                  <a:gd name="T125" fmla="*/ 1231 h 2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51" h="2110">
                    <a:moveTo>
                      <a:pt x="1585" y="1902"/>
                    </a:moveTo>
                    <a:cubicBezTo>
                      <a:pt x="1383" y="1902"/>
                      <a:pt x="1184" y="1867"/>
                      <a:pt x="1012" y="1802"/>
                    </a:cubicBezTo>
                    <a:cubicBezTo>
                      <a:pt x="945" y="1776"/>
                      <a:pt x="884" y="1747"/>
                      <a:pt x="828" y="1714"/>
                    </a:cubicBezTo>
                    <a:cubicBezTo>
                      <a:pt x="896" y="1807"/>
                      <a:pt x="980" y="1887"/>
                      <a:pt x="1077" y="1951"/>
                    </a:cubicBezTo>
                    <a:cubicBezTo>
                      <a:pt x="1119" y="1979"/>
                      <a:pt x="1165" y="2004"/>
                      <a:pt x="1212" y="2026"/>
                    </a:cubicBezTo>
                    <a:cubicBezTo>
                      <a:pt x="1264" y="2049"/>
                      <a:pt x="1318" y="2068"/>
                      <a:pt x="1375" y="2082"/>
                    </a:cubicBezTo>
                    <a:cubicBezTo>
                      <a:pt x="1443" y="2099"/>
                      <a:pt x="1515" y="2108"/>
                      <a:pt x="1588" y="2110"/>
                    </a:cubicBezTo>
                    <a:cubicBezTo>
                      <a:pt x="1588" y="2110"/>
                      <a:pt x="1588" y="2110"/>
                      <a:pt x="1588" y="2110"/>
                    </a:cubicBezTo>
                    <a:cubicBezTo>
                      <a:pt x="1588" y="2110"/>
                      <a:pt x="1588" y="2110"/>
                      <a:pt x="1588" y="2110"/>
                    </a:cubicBezTo>
                    <a:cubicBezTo>
                      <a:pt x="1588" y="2110"/>
                      <a:pt x="1588" y="2110"/>
                      <a:pt x="1588" y="2110"/>
                    </a:cubicBezTo>
                    <a:cubicBezTo>
                      <a:pt x="1588" y="2110"/>
                      <a:pt x="1588" y="2110"/>
                      <a:pt x="1588" y="2110"/>
                    </a:cubicBezTo>
                    <a:cubicBezTo>
                      <a:pt x="1662" y="2108"/>
                      <a:pt x="1733" y="2099"/>
                      <a:pt x="1802" y="2082"/>
                    </a:cubicBezTo>
                    <a:cubicBezTo>
                      <a:pt x="1858" y="2068"/>
                      <a:pt x="1913" y="2049"/>
                      <a:pt x="1965" y="2026"/>
                    </a:cubicBezTo>
                    <a:cubicBezTo>
                      <a:pt x="2012" y="2004"/>
                      <a:pt x="2057" y="1979"/>
                      <a:pt x="2100" y="1951"/>
                    </a:cubicBezTo>
                    <a:cubicBezTo>
                      <a:pt x="2199" y="1886"/>
                      <a:pt x="2285" y="1802"/>
                      <a:pt x="2354" y="1706"/>
                    </a:cubicBezTo>
                    <a:cubicBezTo>
                      <a:pt x="2264" y="1761"/>
                      <a:pt x="2159" y="1806"/>
                      <a:pt x="2045" y="1839"/>
                    </a:cubicBezTo>
                    <a:cubicBezTo>
                      <a:pt x="1899" y="1881"/>
                      <a:pt x="1744" y="1902"/>
                      <a:pt x="1585" y="1902"/>
                    </a:cubicBezTo>
                    <a:close/>
                    <a:moveTo>
                      <a:pt x="1104" y="1897"/>
                    </a:moveTo>
                    <a:cubicBezTo>
                      <a:pt x="1087" y="1886"/>
                      <a:pt x="1071" y="1874"/>
                      <a:pt x="1054" y="1861"/>
                    </a:cubicBezTo>
                    <a:cubicBezTo>
                      <a:pt x="1080" y="1873"/>
                      <a:pt x="1107" y="1883"/>
                      <a:pt x="1134" y="1893"/>
                    </a:cubicBezTo>
                    <a:cubicBezTo>
                      <a:pt x="1136" y="1899"/>
                      <a:pt x="1138" y="1905"/>
                      <a:pt x="1141" y="1911"/>
                    </a:cubicBezTo>
                    <a:cubicBezTo>
                      <a:pt x="1128" y="1907"/>
                      <a:pt x="1116" y="1902"/>
                      <a:pt x="1104" y="1897"/>
                    </a:cubicBezTo>
                    <a:close/>
                    <a:moveTo>
                      <a:pt x="1557" y="2049"/>
                    </a:moveTo>
                    <a:cubicBezTo>
                      <a:pt x="1532" y="2048"/>
                      <a:pt x="1513" y="2045"/>
                      <a:pt x="1488" y="2042"/>
                    </a:cubicBezTo>
                    <a:cubicBezTo>
                      <a:pt x="1451" y="2037"/>
                      <a:pt x="1414" y="2030"/>
                      <a:pt x="1378" y="2021"/>
                    </a:cubicBezTo>
                    <a:cubicBezTo>
                      <a:pt x="1353" y="2014"/>
                      <a:pt x="1328" y="2007"/>
                      <a:pt x="1304" y="1998"/>
                    </a:cubicBezTo>
                    <a:cubicBezTo>
                      <a:pt x="1284" y="1991"/>
                      <a:pt x="1265" y="1983"/>
                      <a:pt x="1247" y="1975"/>
                    </a:cubicBezTo>
                    <a:cubicBezTo>
                      <a:pt x="1235" y="1962"/>
                      <a:pt x="1224" y="1947"/>
                      <a:pt x="1215" y="1929"/>
                    </a:cubicBezTo>
                    <a:cubicBezTo>
                      <a:pt x="1213" y="1925"/>
                      <a:pt x="1211" y="1921"/>
                      <a:pt x="1209" y="1917"/>
                    </a:cubicBezTo>
                    <a:cubicBezTo>
                      <a:pt x="1329" y="1952"/>
                      <a:pt x="1449" y="1971"/>
                      <a:pt x="1557" y="1973"/>
                    </a:cubicBezTo>
                    <a:lnTo>
                      <a:pt x="1557" y="2049"/>
                    </a:lnTo>
                    <a:close/>
                    <a:moveTo>
                      <a:pt x="1962" y="1929"/>
                    </a:moveTo>
                    <a:cubicBezTo>
                      <a:pt x="1952" y="1947"/>
                      <a:pt x="1942" y="1962"/>
                      <a:pt x="1930" y="1975"/>
                    </a:cubicBezTo>
                    <a:cubicBezTo>
                      <a:pt x="1911" y="1983"/>
                      <a:pt x="1892" y="1991"/>
                      <a:pt x="1873" y="1998"/>
                    </a:cubicBezTo>
                    <a:cubicBezTo>
                      <a:pt x="1849" y="2007"/>
                      <a:pt x="1824" y="2014"/>
                      <a:pt x="1799" y="2021"/>
                    </a:cubicBezTo>
                    <a:cubicBezTo>
                      <a:pt x="1763" y="2030"/>
                      <a:pt x="1726" y="2037"/>
                      <a:pt x="1689" y="2042"/>
                    </a:cubicBezTo>
                    <a:cubicBezTo>
                      <a:pt x="1664" y="2045"/>
                      <a:pt x="1645" y="2048"/>
                      <a:pt x="1620" y="2049"/>
                    </a:cubicBezTo>
                    <a:cubicBezTo>
                      <a:pt x="1620" y="1973"/>
                      <a:pt x="1620" y="1973"/>
                      <a:pt x="1620" y="1973"/>
                    </a:cubicBezTo>
                    <a:cubicBezTo>
                      <a:pt x="1728" y="1971"/>
                      <a:pt x="1848" y="1952"/>
                      <a:pt x="1968" y="1917"/>
                    </a:cubicBezTo>
                    <a:cubicBezTo>
                      <a:pt x="1966" y="1921"/>
                      <a:pt x="1964" y="1925"/>
                      <a:pt x="1962" y="1929"/>
                    </a:cubicBezTo>
                    <a:close/>
                    <a:moveTo>
                      <a:pt x="2072" y="1897"/>
                    </a:moveTo>
                    <a:cubicBezTo>
                      <a:pt x="2060" y="1902"/>
                      <a:pt x="2048" y="1907"/>
                      <a:pt x="2036" y="1911"/>
                    </a:cubicBezTo>
                    <a:cubicBezTo>
                      <a:pt x="2038" y="1905"/>
                      <a:pt x="2040" y="1899"/>
                      <a:pt x="2043" y="1893"/>
                    </a:cubicBezTo>
                    <a:cubicBezTo>
                      <a:pt x="2070" y="1883"/>
                      <a:pt x="2097" y="1872"/>
                      <a:pt x="2123" y="1860"/>
                    </a:cubicBezTo>
                    <a:cubicBezTo>
                      <a:pt x="2107" y="1873"/>
                      <a:pt x="2090" y="1886"/>
                      <a:pt x="2072" y="1897"/>
                    </a:cubicBezTo>
                    <a:close/>
                    <a:moveTo>
                      <a:pt x="699" y="879"/>
                    </a:moveTo>
                    <a:cubicBezTo>
                      <a:pt x="783" y="1007"/>
                      <a:pt x="903" y="1100"/>
                      <a:pt x="1046" y="1163"/>
                    </a:cubicBezTo>
                    <a:cubicBezTo>
                      <a:pt x="1070" y="1173"/>
                      <a:pt x="1095" y="1182"/>
                      <a:pt x="1121" y="1191"/>
                    </a:cubicBezTo>
                    <a:cubicBezTo>
                      <a:pt x="1121" y="1191"/>
                      <a:pt x="1121" y="1192"/>
                      <a:pt x="1121" y="1193"/>
                    </a:cubicBezTo>
                    <a:cubicBezTo>
                      <a:pt x="1140" y="1199"/>
                      <a:pt x="1159" y="1205"/>
                      <a:pt x="1178" y="1211"/>
                    </a:cubicBezTo>
                    <a:cubicBezTo>
                      <a:pt x="1178" y="1210"/>
                      <a:pt x="1178" y="1209"/>
                      <a:pt x="1178" y="1208"/>
                    </a:cubicBezTo>
                    <a:cubicBezTo>
                      <a:pt x="1237" y="1225"/>
                      <a:pt x="1296" y="1239"/>
                      <a:pt x="1355" y="1249"/>
                    </a:cubicBezTo>
                    <a:cubicBezTo>
                      <a:pt x="1429" y="1259"/>
                      <a:pt x="1506" y="1264"/>
                      <a:pt x="1585" y="1264"/>
                    </a:cubicBezTo>
                    <a:cubicBezTo>
                      <a:pt x="1663" y="1264"/>
                      <a:pt x="1739" y="1259"/>
                      <a:pt x="1812" y="1249"/>
                    </a:cubicBezTo>
                    <a:cubicBezTo>
                      <a:pt x="1872" y="1239"/>
                      <a:pt x="1932" y="1225"/>
                      <a:pt x="1992" y="1208"/>
                    </a:cubicBezTo>
                    <a:cubicBezTo>
                      <a:pt x="1992" y="1209"/>
                      <a:pt x="1992" y="1210"/>
                      <a:pt x="1992" y="1211"/>
                    </a:cubicBezTo>
                    <a:cubicBezTo>
                      <a:pt x="2012" y="1205"/>
                      <a:pt x="2031" y="1199"/>
                      <a:pt x="2049" y="1193"/>
                    </a:cubicBezTo>
                    <a:cubicBezTo>
                      <a:pt x="2049" y="1192"/>
                      <a:pt x="2049" y="1191"/>
                      <a:pt x="2049" y="1190"/>
                    </a:cubicBezTo>
                    <a:cubicBezTo>
                      <a:pt x="2077" y="1181"/>
                      <a:pt x="2104" y="1171"/>
                      <a:pt x="2130" y="1161"/>
                    </a:cubicBezTo>
                    <a:cubicBezTo>
                      <a:pt x="2267" y="1099"/>
                      <a:pt x="2382" y="1010"/>
                      <a:pt x="2465" y="888"/>
                    </a:cubicBezTo>
                    <a:cubicBezTo>
                      <a:pt x="2466" y="887"/>
                      <a:pt x="2467" y="885"/>
                      <a:pt x="2467" y="883"/>
                    </a:cubicBezTo>
                    <a:cubicBezTo>
                      <a:pt x="2472" y="873"/>
                      <a:pt x="2476" y="863"/>
                      <a:pt x="2480" y="852"/>
                    </a:cubicBezTo>
                    <a:cubicBezTo>
                      <a:pt x="2497" y="803"/>
                      <a:pt x="2497" y="803"/>
                      <a:pt x="2497" y="803"/>
                    </a:cubicBezTo>
                    <a:cubicBezTo>
                      <a:pt x="2495" y="788"/>
                      <a:pt x="2491" y="763"/>
                      <a:pt x="2490" y="756"/>
                    </a:cubicBezTo>
                    <a:cubicBezTo>
                      <a:pt x="2458" y="596"/>
                      <a:pt x="2386" y="451"/>
                      <a:pt x="2285" y="332"/>
                    </a:cubicBezTo>
                    <a:cubicBezTo>
                      <a:pt x="2272" y="316"/>
                      <a:pt x="2259" y="301"/>
                      <a:pt x="2245" y="287"/>
                    </a:cubicBezTo>
                    <a:cubicBezTo>
                      <a:pt x="2241" y="283"/>
                      <a:pt x="2195" y="240"/>
                      <a:pt x="2195" y="240"/>
                    </a:cubicBezTo>
                    <a:cubicBezTo>
                      <a:pt x="2033" y="94"/>
                      <a:pt x="1819" y="4"/>
                      <a:pt x="1585" y="0"/>
                    </a:cubicBezTo>
                    <a:cubicBezTo>
                      <a:pt x="1585" y="0"/>
                      <a:pt x="1585" y="0"/>
                      <a:pt x="1585" y="0"/>
                    </a:cubicBezTo>
                    <a:cubicBezTo>
                      <a:pt x="1351" y="4"/>
                      <a:pt x="1137" y="94"/>
                      <a:pt x="975" y="240"/>
                    </a:cubicBezTo>
                    <a:cubicBezTo>
                      <a:pt x="975" y="240"/>
                      <a:pt x="925" y="283"/>
                      <a:pt x="886" y="332"/>
                    </a:cubicBezTo>
                    <a:cubicBezTo>
                      <a:pt x="784" y="451"/>
                      <a:pt x="712" y="596"/>
                      <a:pt x="681" y="756"/>
                    </a:cubicBezTo>
                    <a:cubicBezTo>
                      <a:pt x="680" y="759"/>
                      <a:pt x="677" y="779"/>
                      <a:pt x="673" y="806"/>
                    </a:cubicBezTo>
                    <a:cubicBezTo>
                      <a:pt x="689" y="853"/>
                      <a:pt x="689" y="853"/>
                      <a:pt x="689" y="853"/>
                    </a:cubicBezTo>
                    <a:cubicBezTo>
                      <a:pt x="692" y="861"/>
                      <a:pt x="695" y="870"/>
                      <a:pt x="699" y="879"/>
                    </a:cubicBezTo>
                    <a:close/>
                    <a:moveTo>
                      <a:pt x="1616" y="1197"/>
                    </a:moveTo>
                    <a:cubicBezTo>
                      <a:pt x="1616" y="736"/>
                      <a:pt x="1616" y="736"/>
                      <a:pt x="1616" y="736"/>
                    </a:cubicBezTo>
                    <a:cubicBezTo>
                      <a:pt x="1687" y="734"/>
                      <a:pt x="1767" y="723"/>
                      <a:pt x="1852" y="700"/>
                    </a:cubicBezTo>
                    <a:cubicBezTo>
                      <a:pt x="1871" y="747"/>
                      <a:pt x="1889" y="794"/>
                      <a:pt x="1905" y="843"/>
                    </a:cubicBezTo>
                    <a:cubicBezTo>
                      <a:pt x="1918" y="879"/>
                      <a:pt x="1928" y="916"/>
                      <a:pt x="1938" y="951"/>
                    </a:cubicBezTo>
                    <a:cubicBezTo>
                      <a:pt x="1949" y="989"/>
                      <a:pt x="1958" y="1026"/>
                      <a:pt x="1966" y="1063"/>
                    </a:cubicBezTo>
                    <a:cubicBezTo>
                      <a:pt x="1972" y="1088"/>
                      <a:pt x="1977" y="1113"/>
                      <a:pt x="1981" y="1138"/>
                    </a:cubicBezTo>
                    <a:cubicBezTo>
                      <a:pt x="1857" y="1175"/>
                      <a:pt x="1731" y="1195"/>
                      <a:pt x="1616" y="1197"/>
                    </a:cubicBezTo>
                    <a:close/>
                    <a:moveTo>
                      <a:pt x="2006" y="508"/>
                    </a:moveTo>
                    <a:cubicBezTo>
                      <a:pt x="2009" y="511"/>
                      <a:pt x="2012" y="514"/>
                      <a:pt x="2015" y="517"/>
                    </a:cubicBezTo>
                    <a:cubicBezTo>
                      <a:pt x="2026" y="527"/>
                      <a:pt x="2035" y="538"/>
                      <a:pt x="2045" y="548"/>
                    </a:cubicBezTo>
                    <a:cubicBezTo>
                      <a:pt x="1998" y="577"/>
                      <a:pt x="1942" y="601"/>
                      <a:pt x="1882" y="620"/>
                    </a:cubicBezTo>
                    <a:cubicBezTo>
                      <a:pt x="1823" y="488"/>
                      <a:pt x="1755" y="373"/>
                      <a:pt x="1684" y="281"/>
                    </a:cubicBezTo>
                    <a:cubicBezTo>
                      <a:pt x="1798" y="335"/>
                      <a:pt x="1909" y="413"/>
                      <a:pt x="2006" y="508"/>
                    </a:cubicBezTo>
                    <a:close/>
                    <a:moveTo>
                      <a:pt x="1755" y="251"/>
                    </a:moveTo>
                    <a:cubicBezTo>
                      <a:pt x="1838" y="265"/>
                      <a:pt x="1917" y="288"/>
                      <a:pt x="1990" y="320"/>
                    </a:cubicBezTo>
                    <a:cubicBezTo>
                      <a:pt x="2013" y="329"/>
                      <a:pt x="2034" y="339"/>
                      <a:pt x="2055" y="350"/>
                    </a:cubicBezTo>
                    <a:cubicBezTo>
                      <a:pt x="2095" y="371"/>
                      <a:pt x="2133" y="394"/>
                      <a:pt x="2168" y="420"/>
                    </a:cubicBezTo>
                    <a:cubicBezTo>
                      <a:pt x="2165" y="427"/>
                      <a:pt x="2162" y="435"/>
                      <a:pt x="2158" y="443"/>
                    </a:cubicBezTo>
                    <a:cubicBezTo>
                      <a:pt x="2143" y="468"/>
                      <a:pt x="2121" y="492"/>
                      <a:pt x="2094" y="515"/>
                    </a:cubicBezTo>
                    <a:cubicBezTo>
                      <a:pt x="2085" y="504"/>
                      <a:pt x="2075" y="494"/>
                      <a:pt x="2065" y="484"/>
                    </a:cubicBezTo>
                    <a:cubicBezTo>
                      <a:pt x="2062" y="481"/>
                      <a:pt x="2060" y="479"/>
                      <a:pt x="2057" y="476"/>
                    </a:cubicBezTo>
                    <a:cubicBezTo>
                      <a:pt x="2040" y="459"/>
                      <a:pt x="2022" y="442"/>
                      <a:pt x="2004" y="426"/>
                    </a:cubicBezTo>
                    <a:cubicBezTo>
                      <a:pt x="1926" y="356"/>
                      <a:pt x="1842" y="298"/>
                      <a:pt x="1755" y="251"/>
                    </a:cubicBezTo>
                    <a:close/>
                    <a:moveTo>
                      <a:pt x="1824" y="636"/>
                    </a:moveTo>
                    <a:cubicBezTo>
                      <a:pt x="1753" y="654"/>
                      <a:pt x="1684" y="664"/>
                      <a:pt x="1616" y="666"/>
                    </a:cubicBezTo>
                    <a:cubicBezTo>
                      <a:pt x="1616" y="284"/>
                      <a:pt x="1616" y="284"/>
                      <a:pt x="1616" y="284"/>
                    </a:cubicBezTo>
                    <a:cubicBezTo>
                      <a:pt x="1623" y="292"/>
                      <a:pt x="1625" y="302"/>
                      <a:pt x="1632" y="311"/>
                    </a:cubicBezTo>
                    <a:cubicBezTo>
                      <a:pt x="1702" y="400"/>
                      <a:pt x="1768" y="512"/>
                      <a:pt x="1824" y="636"/>
                    </a:cubicBezTo>
                    <a:close/>
                    <a:moveTo>
                      <a:pt x="2038" y="1120"/>
                    </a:moveTo>
                    <a:cubicBezTo>
                      <a:pt x="2028" y="1066"/>
                      <a:pt x="2015" y="1009"/>
                      <a:pt x="1999" y="951"/>
                    </a:cubicBezTo>
                    <a:cubicBezTo>
                      <a:pt x="1989" y="915"/>
                      <a:pt x="1978" y="878"/>
                      <a:pt x="1966" y="840"/>
                    </a:cubicBezTo>
                    <a:cubicBezTo>
                      <a:pt x="1964" y="835"/>
                      <a:pt x="1963" y="830"/>
                      <a:pt x="1961" y="825"/>
                    </a:cubicBezTo>
                    <a:cubicBezTo>
                      <a:pt x="1945" y="776"/>
                      <a:pt x="1927" y="729"/>
                      <a:pt x="1909" y="684"/>
                    </a:cubicBezTo>
                    <a:cubicBezTo>
                      <a:pt x="1975" y="663"/>
                      <a:pt x="2038" y="636"/>
                      <a:pt x="2092" y="602"/>
                    </a:cubicBezTo>
                    <a:cubicBezTo>
                      <a:pt x="2183" y="710"/>
                      <a:pt x="2251" y="829"/>
                      <a:pt x="2293" y="951"/>
                    </a:cubicBezTo>
                    <a:cubicBezTo>
                      <a:pt x="2297" y="962"/>
                      <a:pt x="2300" y="974"/>
                      <a:pt x="2304" y="985"/>
                    </a:cubicBezTo>
                    <a:cubicBezTo>
                      <a:pt x="2234" y="1040"/>
                      <a:pt x="2140" y="1086"/>
                      <a:pt x="2038" y="1120"/>
                    </a:cubicBezTo>
                    <a:close/>
                    <a:moveTo>
                      <a:pt x="2246" y="379"/>
                    </a:moveTo>
                    <a:cubicBezTo>
                      <a:pt x="2261" y="398"/>
                      <a:pt x="2273" y="418"/>
                      <a:pt x="2284" y="440"/>
                    </a:cubicBezTo>
                    <a:cubicBezTo>
                      <a:pt x="2271" y="428"/>
                      <a:pt x="2258" y="416"/>
                      <a:pt x="2244" y="405"/>
                    </a:cubicBezTo>
                    <a:cubicBezTo>
                      <a:pt x="2245" y="397"/>
                      <a:pt x="2246" y="388"/>
                      <a:pt x="2246" y="379"/>
                    </a:cubicBezTo>
                    <a:close/>
                    <a:moveTo>
                      <a:pt x="2219" y="477"/>
                    </a:moveTo>
                    <a:cubicBezTo>
                      <a:pt x="2221" y="473"/>
                      <a:pt x="2223" y="469"/>
                      <a:pt x="2225" y="465"/>
                    </a:cubicBezTo>
                    <a:cubicBezTo>
                      <a:pt x="2264" y="499"/>
                      <a:pt x="2299" y="537"/>
                      <a:pt x="2330" y="576"/>
                    </a:cubicBezTo>
                    <a:cubicBezTo>
                      <a:pt x="2357" y="611"/>
                      <a:pt x="2380" y="648"/>
                      <a:pt x="2399" y="686"/>
                    </a:cubicBezTo>
                    <a:cubicBezTo>
                      <a:pt x="2412" y="713"/>
                      <a:pt x="2423" y="741"/>
                      <a:pt x="2433" y="769"/>
                    </a:cubicBezTo>
                    <a:cubicBezTo>
                      <a:pt x="2433" y="773"/>
                      <a:pt x="2453" y="840"/>
                      <a:pt x="2352" y="942"/>
                    </a:cubicBezTo>
                    <a:cubicBezTo>
                      <a:pt x="2342" y="914"/>
                      <a:pt x="2332" y="886"/>
                      <a:pt x="2320" y="858"/>
                    </a:cubicBezTo>
                    <a:cubicBezTo>
                      <a:pt x="2276" y="757"/>
                      <a:pt x="2216" y="658"/>
                      <a:pt x="2140" y="567"/>
                    </a:cubicBezTo>
                    <a:cubicBezTo>
                      <a:pt x="2173" y="541"/>
                      <a:pt x="2201" y="510"/>
                      <a:pt x="2219" y="477"/>
                    </a:cubicBezTo>
                    <a:close/>
                    <a:moveTo>
                      <a:pt x="2022" y="219"/>
                    </a:moveTo>
                    <a:cubicBezTo>
                      <a:pt x="2069" y="234"/>
                      <a:pt x="2111" y="255"/>
                      <a:pt x="2149" y="283"/>
                    </a:cubicBezTo>
                    <a:cubicBezTo>
                      <a:pt x="2163" y="307"/>
                      <a:pt x="2172" y="331"/>
                      <a:pt x="2175" y="353"/>
                    </a:cubicBezTo>
                    <a:cubicBezTo>
                      <a:pt x="2133" y="325"/>
                      <a:pt x="2088" y="300"/>
                      <a:pt x="2041" y="278"/>
                    </a:cubicBezTo>
                    <a:cubicBezTo>
                      <a:pt x="2018" y="267"/>
                      <a:pt x="1995" y="258"/>
                      <a:pt x="1971" y="249"/>
                    </a:cubicBezTo>
                    <a:cubicBezTo>
                      <a:pt x="1909" y="225"/>
                      <a:pt x="1844" y="208"/>
                      <a:pt x="1776" y="196"/>
                    </a:cubicBezTo>
                    <a:cubicBezTo>
                      <a:pt x="1799" y="193"/>
                      <a:pt x="1822" y="192"/>
                      <a:pt x="1844" y="192"/>
                    </a:cubicBezTo>
                    <a:cubicBezTo>
                      <a:pt x="1881" y="192"/>
                      <a:pt x="1916" y="195"/>
                      <a:pt x="1950" y="201"/>
                    </a:cubicBezTo>
                    <a:cubicBezTo>
                      <a:pt x="1975" y="206"/>
                      <a:pt x="1999" y="211"/>
                      <a:pt x="2022" y="219"/>
                    </a:cubicBezTo>
                    <a:close/>
                    <a:moveTo>
                      <a:pt x="1859" y="116"/>
                    </a:moveTo>
                    <a:cubicBezTo>
                      <a:pt x="1872" y="120"/>
                      <a:pt x="1885" y="127"/>
                      <a:pt x="1897" y="136"/>
                    </a:cubicBezTo>
                    <a:cubicBezTo>
                      <a:pt x="1879" y="134"/>
                      <a:pt x="1862" y="134"/>
                      <a:pt x="1844" y="134"/>
                    </a:cubicBezTo>
                    <a:cubicBezTo>
                      <a:pt x="1798" y="134"/>
                      <a:pt x="1750" y="138"/>
                      <a:pt x="1703" y="147"/>
                    </a:cubicBezTo>
                    <a:cubicBezTo>
                      <a:pt x="1744" y="122"/>
                      <a:pt x="1782" y="109"/>
                      <a:pt x="1818" y="109"/>
                    </a:cubicBezTo>
                    <a:cubicBezTo>
                      <a:pt x="1832" y="109"/>
                      <a:pt x="1846" y="111"/>
                      <a:pt x="1859" y="116"/>
                    </a:cubicBezTo>
                    <a:close/>
                    <a:moveTo>
                      <a:pt x="1610" y="59"/>
                    </a:moveTo>
                    <a:cubicBezTo>
                      <a:pt x="1648" y="61"/>
                      <a:pt x="1686" y="65"/>
                      <a:pt x="1722" y="71"/>
                    </a:cubicBezTo>
                    <a:cubicBezTo>
                      <a:pt x="1685" y="87"/>
                      <a:pt x="1648" y="111"/>
                      <a:pt x="1610" y="142"/>
                    </a:cubicBezTo>
                    <a:lnTo>
                      <a:pt x="1610" y="59"/>
                    </a:lnTo>
                    <a:close/>
                    <a:moveTo>
                      <a:pt x="1171" y="951"/>
                    </a:moveTo>
                    <a:cubicBezTo>
                      <a:pt x="1155" y="1009"/>
                      <a:pt x="1143" y="1066"/>
                      <a:pt x="1133" y="1121"/>
                    </a:cubicBezTo>
                    <a:cubicBezTo>
                      <a:pt x="1030" y="1086"/>
                      <a:pt x="937" y="1040"/>
                      <a:pt x="867" y="985"/>
                    </a:cubicBezTo>
                    <a:cubicBezTo>
                      <a:pt x="870" y="974"/>
                      <a:pt x="873" y="963"/>
                      <a:pt x="877" y="951"/>
                    </a:cubicBezTo>
                    <a:cubicBezTo>
                      <a:pt x="919" y="830"/>
                      <a:pt x="987" y="710"/>
                      <a:pt x="1078" y="602"/>
                    </a:cubicBezTo>
                    <a:cubicBezTo>
                      <a:pt x="1132" y="636"/>
                      <a:pt x="1195" y="663"/>
                      <a:pt x="1261" y="684"/>
                    </a:cubicBezTo>
                    <a:cubicBezTo>
                      <a:pt x="1243" y="729"/>
                      <a:pt x="1225" y="776"/>
                      <a:pt x="1209" y="825"/>
                    </a:cubicBezTo>
                    <a:cubicBezTo>
                      <a:pt x="1208" y="830"/>
                      <a:pt x="1206" y="835"/>
                      <a:pt x="1204" y="840"/>
                    </a:cubicBezTo>
                    <a:cubicBezTo>
                      <a:pt x="1192" y="878"/>
                      <a:pt x="1181" y="915"/>
                      <a:pt x="1171" y="951"/>
                    </a:cubicBezTo>
                    <a:close/>
                    <a:moveTo>
                      <a:pt x="1166" y="426"/>
                    </a:moveTo>
                    <a:cubicBezTo>
                      <a:pt x="1148" y="442"/>
                      <a:pt x="1131" y="459"/>
                      <a:pt x="1114" y="476"/>
                    </a:cubicBezTo>
                    <a:cubicBezTo>
                      <a:pt x="1111" y="479"/>
                      <a:pt x="1108" y="481"/>
                      <a:pt x="1105" y="484"/>
                    </a:cubicBezTo>
                    <a:cubicBezTo>
                      <a:pt x="1095" y="494"/>
                      <a:pt x="1086" y="505"/>
                      <a:pt x="1076" y="515"/>
                    </a:cubicBezTo>
                    <a:cubicBezTo>
                      <a:pt x="1049" y="493"/>
                      <a:pt x="1026" y="468"/>
                      <a:pt x="1012" y="443"/>
                    </a:cubicBezTo>
                    <a:cubicBezTo>
                      <a:pt x="1008" y="435"/>
                      <a:pt x="1005" y="428"/>
                      <a:pt x="1002" y="420"/>
                    </a:cubicBezTo>
                    <a:cubicBezTo>
                      <a:pt x="1037" y="394"/>
                      <a:pt x="1075" y="371"/>
                      <a:pt x="1115" y="350"/>
                    </a:cubicBezTo>
                    <a:cubicBezTo>
                      <a:pt x="1136" y="339"/>
                      <a:pt x="1158" y="329"/>
                      <a:pt x="1180" y="320"/>
                    </a:cubicBezTo>
                    <a:cubicBezTo>
                      <a:pt x="1253" y="288"/>
                      <a:pt x="1332" y="265"/>
                      <a:pt x="1416" y="251"/>
                    </a:cubicBezTo>
                    <a:cubicBezTo>
                      <a:pt x="1328" y="298"/>
                      <a:pt x="1244" y="356"/>
                      <a:pt x="1166" y="426"/>
                    </a:cubicBezTo>
                    <a:close/>
                    <a:moveTo>
                      <a:pt x="1487" y="281"/>
                    </a:moveTo>
                    <a:cubicBezTo>
                      <a:pt x="1415" y="373"/>
                      <a:pt x="1348" y="488"/>
                      <a:pt x="1289" y="620"/>
                    </a:cubicBezTo>
                    <a:cubicBezTo>
                      <a:pt x="1228" y="601"/>
                      <a:pt x="1172" y="577"/>
                      <a:pt x="1125" y="549"/>
                    </a:cubicBezTo>
                    <a:cubicBezTo>
                      <a:pt x="1135" y="538"/>
                      <a:pt x="1145" y="527"/>
                      <a:pt x="1155" y="517"/>
                    </a:cubicBezTo>
                    <a:cubicBezTo>
                      <a:pt x="1158" y="514"/>
                      <a:pt x="1161" y="511"/>
                      <a:pt x="1164" y="508"/>
                    </a:cubicBezTo>
                    <a:cubicBezTo>
                      <a:pt x="1262" y="413"/>
                      <a:pt x="1372" y="335"/>
                      <a:pt x="1487" y="281"/>
                    </a:cubicBezTo>
                    <a:close/>
                    <a:moveTo>
                      <a:pt x="1555" y="1197"/>
                    </a:moveTo>
                    <a:cubicBezTo>
                      <a:pt x="1439" y="1195"/>
                      <a:pt x="1313" y="1175"/>
                      <a:pt x="1189" y="1139"/>
                    </a:cubicBezTo>
                    <a:cubicBezTo>
                      <a:pt x="1194" y="1114"/>
                      <a:pt x="1199" y="1088"/>
                      <a:pt x="1204" y="1063"/>
                    </a:cubicBezTo>
                    <a:cubicBezTo>
                      <a:pt x="1212" y="1026"/>
                      <a:pt x="1222" y="989"/>
                      <a:pt x="1232" y="951"/>
                    </a:cubicBezTo>
                    <a:cubicBezTo>
                      <a:pt x="1242" y="916"/>
                      <a:pt x="1253" y="879"/>
                      <a:pt x="1265" y="843"/>
                    </a:cubicBezTo>
                    <a:cubicBezTo>
                      <a:pt x="1281" y="794"/>
                      <a:pt x="1299" y="747"/>
                      <a:pt x="1318" y="700"/>
                    </a:cubicBezTo>
                    <a:cubicBezTo>
                      <a:pt x="1404" y="723"/>
                      <a:pt x="1484" y="734"/>
                      <a:pt x="1555" y="736"/>
                    </a:cubicBezTo>
                    <a:lnTo>
                      <a:pt x="1555" y="1197"/>
                    </a:lnTo>
                    <a:close/>
                    <a:moveTo>
                      <a:pt x="1555" y="666"/>
                    </a:moveTo>
                    <a:cubicBezTo>
                      <a:pt x="1486" y="664"/>
                      <a:pt x="1418" y="654"/>
                      <a:pt x="1346" y="636"/>
                    </a:cubicBezTo>
                    <a:cubicBezTo>
                      <a:pt x="1402" y="512"/>
                      <a:pt x="1468" y="400"/>
                      <a:pt x="1538" y="311"/>
                    </a:cubicBezTo>
                    <a:cubicBezTo>
                      <a:pt x="1545" y="302"/>
                      <a:pt x="1547" y="292"/>
                      <a:pt x="1555" y="284"/>
                    </a:cubicBezTo>
                    <a:lnTo>
                      <a:pt x="1555" y="666"/>
                    </a:lnTo>
                    <a:close/>
                    <a:moveTo>
                      <a:pt x="1560" y="59"/>
                    </a:moveTo>
                    <a:cubicBezTo>
                      <a:pt x="1560" y="142"/>
                      <a:pt x="1560" y="142"/>
                      <a:pt x="1560" y="142"/>
                    </a:cubicBezTo>
                    <a:cubicBezTo>
                      <a:pt x="1523" y="111"/>
                      <a:pt x="1485" y="87"/>
                      <a:pt x="1448" y="71"/>
                    </a:cubicBezTo>
                    <a:cubicBezTo>
                      <a:pt x="1485" y="65"/>
                      <a:pt x="1522" y="61"/>
                      <a:pt x="1560" y="59"/>
                    </a:cubicBezTo>
                    <a:close/>
                    <a:moveTo>
                      <a:pt x="1311" y="116"/>
                    </a:moveTo>
                    <a:cubicBezTo>
                      <a:pt x="1324" y="111"/>
                      <a:pt x="1338" y="109"/>
                      <a:pt x="1353" y="109"/>
                    </a:cubicBezTo>
                    <a:cubicBezTo>
                      <a:pt x="1388" y="109"/>
                      <a:pt x="1427" y="122"/>
                      <a:pt x="1468" y="147"/>
                    </a:cubicBezTo>
                    <a:cubicBezTo>
                      <a:pt x="1420" y="138"/>
                      <a:pt x="1373" y="134"/>
                      <a:pt x="1326" y="134"/>
                    </a:cubicBezTo>
                    <a:cubicBezTo>
                      <a:pt x="1309" y="134"/>
                      <a:pt x="1291" y="134"/>
                      <a:pt x="1274" y="136"/>
                    </a:cubicBezTo>
                    <a:cubicBezTo>
                      <a:pt x="1286" y="127"/>
                      <a:pt x="1298" y="120"/>
                      <a:pt x="1311" y="116"/>
                    </a:cubicBezTo>
                    <a:close/>
                    <a:moveTo>
                      <a:pt x="1020" y="283"/>
                    </a:moveTo>
                    <a:cubicBezTo>
                      <a:pt x="1059" y="256"/>
                      <a:pt x="1101" y="234"/>
                      <a:pt x="1148" y="219"/>
                    </a:cubicBezTo>
                    <a:cubicBezTo>
                      <a:pt x="1172" y="211"/>
                      <a:pt x="1196" y="206"/>
                      <a:pt x="1221" y="201"/>
                    </a:cubicBezTo>
                    <a:cubicBezTo>
                      <a:pt x="1254" y="195"/>
                      <a:pt x="1290" y="192"/>
                      <a:pt x="1326" y="192"/>
                    </a:cubicBezTo>
                    <a:cubicBezTo>
                      <a:pt x="1349" y="192"/>
                      <a:pt x="1371" y="193"/>
                      <a:pt x="1394" y="196"/>
                    </a:cubicBezTo>
                    <a:cubicBezTo>
                      <a:pt x="1326" y="208"/>
                      <a:pt x="1261" y="225"/>
                      <a:pt x="1200" y="249"/>
                    </a:cubicBezTo>
                    <a:cubicBezTo>
                      <a:pt x="1176" y="258"/>
                      <a:pt x="1152" y="267"/>
                      <a:pt x="1130" y="278"/>
                    </a:cubicBezTo>
                    <a:cubicBezTo>
                      <a:pt x="1082" y="300"/>
                      <a:pt x="1037" y="326"/>
                      <a:pt x="995" y="354"/>
                    </a:cubicBezTo>
                    <a:cubicBezTo>
                      <a:pt x="998" y="331"/>
                      <a:pt x="1006" y="308"/>
                      <a:pt x="1020" y="283"/>
                    </a:cubicBezTo>
                    <a:close/>
                    <a:moveTo>
                      <a:pt x="923" y="379"/>
                    </a:moveTo>
                    <a:cubicBezTo>
                      <a:pt x="924" y="388"/>
                      <a:pt x="925" y="397"/>
                      <a:pt x="926" y="406"/>
                    </a:cubicBezTo>
                    <a:cubicBezTo>
                      <a:pt x="912" y="417"/>
                      <a:pt x="899" y="428"/>
                      <a:pt x="886" y="440"/>
                    </a:cubicBezTo>
                    <a:cubicBezTo>
                      <a:pt x="897" y="419"/>
                      <a:pt x="909" y="399"/>
                      <a:pt x="923" y="379"/>
                    </a:cubicBezTo>
                    <a:close/>
                    <a:moveTo>
                      <a:pt x="742" y="759"/>
                    </a:moveTo>
                    <a:cubicBezTo>
                      <a:pt x="751" y="731"/>
                      <a:pt x="758" y="713"/>
                      <a:pt x="772" y="686"/>
                    </a:cubicBezTo>
                    <a:cubicBezTo>
                      <a:pt x="791" y="648"/>
                      <a:pt x="814" y="611"/>
                      <a:pt x="840" y="576"/>
                    </a:cubicBezTo>
                    <a:cubicBezTo>
                      <a:pt x="871" y="537"/>
                      <a:pt x="906" y="500"/>
                      <a:pt x="945" y="466"/>
                    </a:cubicBezTo>
                    <a:cubicBezTo>
                      <a:pt x="947" y="469"/>
                      <a:pt x="949" y="473"/>
                      <a:pt x="951" y="477"/>
                    </a:cubicBezTo>
                    <a:cubicBezTo>
                      <a:pt x="969" y="510"/>
                      <a:pt x="997" y="541"/>
                      <a:pt x="1030" y="568"/>
                    </a:cubicBezTo>
                    <a:cubicBezTo>
                      <a:pt x="955" y="659"/>
                      <a:pt x="894" y="757"/>
                      <a:pt x="851" y="858"/>
                    </a:cubicBezTo>
                    <a:cubicBezTo>
                      <a:pt x="839" y="886"/>
                      <a:pt x="828" y="914"/>
                      <a:pt x="819" y="942"/>
                    </a:cubicBezTo>
                    <a:cubicBezTo>
                      <a:pt x="772" y="894"/>
                      <a:pt x="743" y="839"/>
                      <a:pt x="741" y="780"/>
                    </a:cubicBezTo>
                    <a:cubicBezTo>
                      <a:pt x="741" y="780"/>
                      <a:pt x="741" y="763"/>
                      <a:pt x="742" y="759"/>
                    </a:cubicBezTo>
                    <a:close/>
                    <a:moveTo>
                      <a:pt x="447" y="993"/>
                    </a:moveTo>
                    <a:cubicBezTo>
                      <a:pt x="411" y="993"/>
                      <a:pt x="409" y="1049"/>
                      <a:pt x="409" y="1074"/>
                    </a:cubicBezTo>
                    <a:cubicBezTo>
                      <a:pt x="409" y="1153"/>
                      <a:pt x="437" y="1157"/>
                      <a:pt x="447" y="1157"/>
                    </a:cubicBezTo>
                    <a:cubicBezTo>
                      <a:pt x="458" y="1157"/>
                      <a:pt x="486" y="1153"/>
                      <a:pt x="486" y="1074"/>
                    </a:cubicBezTo>
                    <a:cubicBezTo>
                      <a:pt x="486" y="1049"/>
                      <a:pt x="483" y="993"/>
                      <a:pt x="447" y="993"/>
                    </a:cubicBezTo>
                    <a:close/>
                    <a:moveTo>
                      <a:pt x="2737" y="993"/>
                    </a:moveTo>
                    <a:cubicBezTo>
                      <a:pt x="2701" y="993"/>
                      <a:pt x="2698" y="1049"/>
                      <a:pt x="2698" y="1074"/>
                    </a:cubicBezTo>
                    <a:cubicBezTo>
                      <a:pt x="2698" y="1153"/>
                      <a:pt x="2726" y="1157"/>
                      <a:pt x="2737" y="1157"/>
                    </a:cubicBezTo>
                    <a:cubicBezTo>
                      <a:pt x="2747" y="1157"/>
                      <a:pt x="2776" y="1153"/>
                      <a:pt x="2776" y="1074"/>
                    </a:cubicBezTo>
                    <a:cubicBezTo>
                      <a:pt x="2776" y="1049"/>
                      <a:pt x="2773" y="993"/>
                      <a:pt x="2737" y="993"/>
                    </a:cubicBezTo>
                    <a:close/>
                    <a:moveTo>
                      <a:pt x="1746" y="1536"/>
                    </a:moveTo>
                    <a:cubicBezTo>
                      <a:pt x="1733" y="1465"/>
                      <a:pt x="1677" y="1481"/>
                      <a:pt x="1660" y="1501"/>
                    </a:cubicBezTo>
                    <a:cubicBezTo>
                      <a:pt x="1653" y="1509"/>
                      <a:pt x="1648" y="1524"/>
                      <a:pt x="1644" y="1541"/>
                    </a:cubicBezTo>
                    <a:cubicBezTo>
                      <a:pt x="1634" y="1593"/>
                      <a:pt x="1642" y="1668"/>
                      <a:pt x="1695" y="1667"/>
                    </a:cubicBezTo>
                    <a:cubicBezTo>
                      <a:pt x="1741" y="1664"/>
                      <a:pt x="1753" y="1606"/>
                      <a:pt x="1748" y="1552"/>
                    </a:cubicBezTo>
                    <a:cubicBezTo>
                      <a:pt x="1748" y="1546"/>
                      <a:pt x="1747" y="1541"/>
                      <a:pt x="1746" y="1536"/>
                    </a:cubicBezTo>
                    <a:close/>
                    <a:moveTo>
                      <a:pt x="3451" y="1075"/>
                    </a:moveTo>
                    <a:cubicBezTo>
                      <a:pt x="3118" y="753"/>
                      <a:pt x="3118" y="753"/>
                      <a:pt x="3118" y="753"/>
                    </a:cubicBezTo>
                    <a:cubicBezTo>
                      <a:pt x="3118" y="886"/>
                      <a:pt x="3118" y="886"/>
                      <a:pt x="3118" y="886"/>
                    </a:cubicBezTo>
                    <a:cubicBezTo>
                      <a:pt x="2577" y="886"/>
                      <a:pt x="2577" y="886"/>
                      <a:pt x="2577" y="886"/>
                    </a:cubicBezTo>
                    <a:cubicBezTo>
                      <a:pt x="2572" y="900"/>
                      <a:pt x="2567" y="913"/>
                      <a:pt x="2560" y="927"/>
                    </a:cubicBezTo>
                    <a:cubicBezTo>
                      <a:pt x="2483" y="1094"/>
                      <a:pt x="2292" y="1240"/>
                      <a:pt x="2015" y="1319"/>
                    </a:cubicBezTo>
                    <a:cubicBezTo>
                      <a:pt x="1876" y="1360"/>
                      <a:pt x="1728" y="1379"/>
                      <a:pt x="1584" y="1379"/>
                    </a:cubicBezTo>
                    <a:cubicBezTo>
                      <a:pt x="1203" y="1379"/>
                      <a:pt x="839" y="1247"/>
                      <a:pt x="667" y="1023"/>
                    </a:cubicBezTo>
                    <a:cubicBezTo>
                      <a:pt x="650" y="1001"/>
                      <a:pt x="635" y="979"/>
                      <a:pt x="623" y="957"/>
                    </a:cubicBezTo>
                    <a:cubicBezTo>
                      <a:pt x="610" y="933"/>
                      <a:pt x="600" y="910"/>
                      <a:pt x="592" y="886"/>
                    </a:cubicBezTo>
                    <a:cubicBezTo>
                      <a:pt x="0" y="886"/>
                      <a:pt x="0" y="886"/>
                      <a:pt x="0" y="886"/>
                    </a:cubicBezTo>
                    <a:cubicBezTo>
                      <a:pt x="0" y="1265"/>
                      <a:pt x="0" y="1265"/>
                      <a:pt x="0" y="1265"/>
                    </a:cubicBezTo>
                    <a:cubicBezTo>
                      <a:pt x="581" y="1265"/>
                      <a:pt x="581" y="1265"/>
                      <a:pt x="581" y="1265"/>
                    </a:cubicBezTo>
                    <a:cubicBezTo>
                      <a:pt x="585" y="1281"/>
                      <a:pt x="590" y="1298"/>
                      <a:pt x="596" y="1315"/>
                    </a:cubicBezTo>
                    <a:cubicBezTo>
                      <a:pt x="612" y="1358"/>
                      <a:pt x="635" y="1401"/>
                      <a:pt x="668" y="1443"/>
                    </a:cubicBezTo>
                    <a:cubicBezTo>
                      <a:pt x="679" y="1459"/>
                      <a:pt x="692" y="1474"/>
                      <a:pt x="706" y="1488"/>
                    </a:cubicBezTo>
                    <a:cubicBezTo>
                      <a:pt x="744" y="1530"/>
                      <a:pt x="790" y="1568"/>
                      <a:pt x="841" y="1601"/>
                    </a:cubicBezTo>
                    <a:cubicBezTo>
                      <a:pt x="917" y="1651"/>
                      <a:pt x="1005" y="1693"/>
                      <a:pt x="1101" y="1724"/>
                    </a:cubicBezTo>
                    <a:cubicBezTo>
                      <a:pt x="1121" y="1731"/>
                      <a:pt x="1142" y="1737"/>
                      <a:pt x="1163" y="1743"/>
                    </a:cubicBezTo>
                    <a:cubicBezTo>
                      <a:pt x="1286" y="1778"/>
                      <a:pt x="1420" y="1797"/>
                      <a:pt x="1557" y="1799"/>
                    </a:cubicBezTo>
                    <a:cubicBezTo>
                      <a:pt x="1566" y="1799"/>
                      <a:pt x="1575" y="1800"/>
                      <a:pt x="1585" y="1800"/>
                    </a:cubicBezTo>
                    <a:cubicBezTo>
                      <a:pt x="1596" y="1800"/>
                      <a:pt x="1608" y="1799"/>
                      <a:pt x="1620" y="1799"/>
                    </a:cubicBezTo>
                    <a:cubicBezTo>
                      <a:pt x="1752" y="1796"/>
                      <a:pt x="1886" y="1777"/>
                      <a:pt x="2014" y="1741"/>
                    </a:cubicBezTo>
                    <a:cubicBezTo>
                      <a:pt x="2015" y="1741"/>
                      <a:pt x="2016" y="1740"/>
                      <a:pt x="2016" y="1740"/>
                    </a:cubicBezTo>
                    <a:cubicBezTo>
                      <a:pt x="2037" y="1734"/>
                      <a:pt x="2057" y="1728"/>
                      <a:pt x="2076" y="1721"/>
                    </a:cubicBezTo>
                    <a:cubicBezTo>
                      <a:pt x="2177" y="1687"/>
                      <a:pt x="2265" y="1644"/>
                      <a:pt x="2338" y="1594"/>
                    </a:cubicBezTo>
                    <a:cubicBezTo>
                      <a:pt x="2392" y="1558"/>
                      <a:pt x="2438" y="1518"/>
                      <a:pt x="2476" y="1476"/>
                    </a:cubicBezTo>
                    <a:cubicBezTo>
                      <a:pt x="2521" y="1425"/>
                      <a:pt x="2554" y="1371"/>
                      <a:pt x="2575" y="1316"/>
                    </a:cubicBezTo>
                    <a:cubicBezTo>
                      <a:pt x="2581" y="1299"/>
                      <a:pt x="2586" y="1282"/>
                      <a:pt x="2590" y="1265"/>
                    </a:cubicBezTo>
                    <a:cubicBezTo>
                      <a:pt x="3118" y="1265"/>
                      <a:pt x="3118" y="1265"/>
                      <a:pt x="3118" y="1265"/>
                    </a:cubicBezTo>
                    <a:cubicBezTo>
                      <a:pt x="3118" y="1397"/>
                      <a:pt x="3118" y="1397"/>
                      <a:pt x="3118" y="1397"/>
                    </a:cubicBezTo>
                    <a:lnTo>
                      <a:pt x="3451" y="1075"/>
                    </a:lnTo>
                    <a:close/>
                    <a:moveTo>
                      <a:pt x="296" y="1195"/>
                    </a:moveTo>
                    <a:cubicBezTo>
                      <a:pt x="123" y="1195"/>
                      <a:pt x="123" y="1195"/>
                      <a:pt x="123" y="1195"/>
                    </a:cubicBezTo>
                    <a:cubicBezTo>
                      <a:pt x="123" y="1154"/>
                      <a:pt x="123" y="1154"/>
                      <a:pt x="123" y="1154"/>
                    </a:cubicBezTo>
                    <a:cubicBezTo>
                      <a:pt x="188" y="1154"/>
                      <a:pt x="188" y="1154"/>
                      <a:pt x="188" y="1154"/>
                    </a:cubicBezTo>
                    <a:cubicBezTo>
                      <a:pt x="188" y="1005"/>
                      <a:pt x="188" y="1005"/>
                      <a:pt x="188" y="1005"/>
                    </a:cubicBezTo>
                    <a:cubicBezTo>
                      <a:pt x="135" y="1028"/>
                      <a:pt x="135" y="1028"/>
                      <a:pt x="135" y="1028"/>
                    </a:cubicBezTo>
                    <a:cubicBezTo>
                      <a:pt x="118" y="991"/>
                      <a:pt x="118" y="991"/>
                      <a:pt x="118" y="991"/>
                    </a:cubicBezTo>
                    <a:cubicBezTo>
                      <a:pt x="201" y="956"/>
                      <a:pt x="201" y="956"/>
                      <a:pt x="201" y="956"/>
                    </a:cubicBezTo>
                    <a:cubicBezTo>
                      <a:pt x="231" y="956"/>
                      <a:pt x="231" y="956"/>
                      <a:pt x="231" y="956"/>
                    </a:cubicBezTo>
                    <a:cubicBezTo>
                      <a:pt x="231" y="1154"/>
                      <a:pt x="231" y="1154"/>
                      <a:pt x="231" y="1154"/>
                    </a:cubicBezTo>
                    <a:cubicBezTo>
                      <a:pt x="296" y="1154"/>
                      <a:pt x="296" y="1154"/>
                      <a:pt x="296" y="1154"/>
                    </a:cubicBezTo>
                    <a:lnTo>
                      <a:pt x="296" y="1195"/>
                    </a:lnTo>
                    <a:close/>
                    <a:moveTo>
                      <a:pt x="447" y="1197"/>
                    </a:moveTo>
                    <a:cubicBezTo>
                      <a:pt x="377" y="1197"/>
                      <a:pt x="365" y="1127"/>
                      <a:pt x="365" y="1074"/>
                    </a:cubicBezTo>
                    <a:cubicBezTo>
                      <a:pt x="365" y="1022"/>
                      <a:pt x="378" y="953"/>
                      <a:pt x="447" y="953"/>
                    </a:cubicBezTo>
                    <a:cubicBezTo>
                      <a:pt x="517" y="953"/>
                      <a:pt x="530" y="1022"/>
                      <a:pt x="530" y="1074"/>
                    </a:cubicBezTo>
                    <a:cubicBezTo>
                      <a:pt x="530" y="1127"/>
                      <a:pt x="517" y="1197"/>
                      <a:pt x="447" y="1197"/>
                    </a:cubicBezTo>
                    <a:close/>
                    <a:moveTo>
                      <a:pt x="693" y="1351"/>
                    </a:moveTo>
                    <a:cubicBezTo>
                      <a:pt x="678" y="1332"/>
                      <a:pt x="666" y="1313"/>
                      <a:pt x="655" y="1294"/>
                    </a:cubicBezTo>
                    <a:cubicBezTo>
                      <a:pt x="645" y="1278"/>
                      <a:pt x="637" y="1261"/>
                      <a:pt x="630" y="1245"/>
                    </a:cubicBezTo>
                    <a:cubicBezTo>
                      <a:pt x="630" y="1201"/>
                      <a:pt x="630" y="1201"/>
                      <a:pt x="630" y="1201"/>
                    </a:cubicBezTo>
                    <a:cubicBezTo>
                      <a:pt x="635" y="1213"/>
                      <a:pt x="641" y="1225"/>
                      <a:pt x="648" y="1237"/>
                    </a:cubicBezTo>
                    <a:cubicBezTo>
                      <a:pt x="651" y="1243"/>
                      <a:pt x="654" y="1249"/>
                      <a:pt x="658" y="1255"/>
                    </a:cubicBezTo>
                    <a:cubicBezTo>
                      <a:pt x="658" y="1177"/>
                      <a:pt x="658" y="1177"/>
                      <a:pt x="658" y="1177"/>
                    </a:cubicBezTo>
                    <a:cubicBezTo>
                      <a:pt x="658" y="1090"/>
                      <a:pt x="658" y="1090"/>
                      <a:pt x="658" y="1090"/>
                    </a:cubicBezTo>
                    <a:cubicBezTo>
                      <a:pt x="654" y="1087"/>
                      <a:pt x="650" y="1084"/>
                      <a:pt x="646" y="1080"/>
                    </a:cubicBezTo>
                    <a:cubicBezTo>
                      <a:pt x="646" y="1080"/>
                      <a:pt x="646" y="1080"/>
                      <a:pt x="646" y="1080"/>
                    </a:cubicBezTo>
                    <a:cubicBezTo>
                      <a:pt x="642" y="1077"/>
                      <a:pt x="638" y="1073"/>
                      <a:pt x="634" y="1070"/>
                    </a:cubicBezTo>
                    <a:cubicBezTo>
                      <a:pt x="630" y="1032"/>
                      <a:pt x="630" y="1032"/>
                      <a:pt x="630" y="1032"/>
                    </a:cubicBezTo>
                    <a:cubicBezTo>
                      <a:pt x="628" y="1016"/>
                      <a:pt x="628" y="1016"/>
                      <a:pt x="628" y="1016"/>
                    </a:cubicBezTo>
                    <a:cubicBezTo>
                      <a:pt x="638" y="1025"/>
                      <a:pt x="653" y="1037"/>
                      <a:pt x="664" y="1046"/>
                    </a:cubicBezTo>
                    <a:cubicBezTo>
                      <a:pt x="670" y="1054"/>
                      <a:pt x="675" y="1062"/>
                      <a:pt x="681" y="1070"/>
                    </a:cubicBezTo>
                    <a:cubicBezTo>
                      <a:pt x="681" y="1113"/>
                      <a:pt x="681" y="1113"/>
                      <a:pt x="681" y="1113"/>
                    </a:cubicBezTo>
                    <a:cubicBezTo>
                      <a:pt x="681" y="1205"/>
                      <a:pt x="681" y="1205"/>
                      <a:pt x="681" y="1205"/>
                    </a:cubicBezTo>
                    <a:cubicBezTo>
                      <a:pt x="681" y="1291"/>
                      <a:pt x="681" y="1291"/>
                      <a:pt x="681" y="1291"/>
                    </a:cubicBezTo>
                    <a:cubicBezTo>
                      <a:pt x="685" y="1296"/>
                      <a:pt x="689" y="1301"/>
                      <a:pt x="693" y="1306"/>
                    </a:cubicBezTo>
                    <a:cubicBezTo>
                      <a:pt x="703" y="1319"/>
                      <a:pt x="713" y="1331"/>
                      <a:pt x="724" y="1343"/>
                    </a:cubicBezTo>
                    <a:cubicBezTo>
                      <a:pt x="724" y="1388"/>
                      <a:pt x="724" y="1388"/>
                      <a:pt x="724" y="1388"/>
                    </a:cubicBezTo>
                    <a:cubicBezTo>
                      <a:pt x="713" y="1376"/>
                      <a:pt x="703" y="1364"/>
                      <a:pt x="693" y="1351"/>
                    </a:cubicBezTo>
                    <a:close/>
                    <a:moveTo>
                      <a:pt x="816" y="1473"/>
                    </a:moveTo>
                    <a:cubicBezTo>
                      <a:pt x="800" y="1460"/>
                      <a:pt x="784" y="1447"/>
                      <a:pt x="769" y="1433"/>
                    </a:cubicBezTo>
                    <a:cubicBezTo>
                      <a:pt x="768" y="1388"/>
                      <a:pt x="768" y="1388"/>
                      <a:pt x="768" y="1388"/>
                    </a:cubicBezTo>
                    <a:cubicBezTo>
                      <a:pt x="783" y="1402"/>
                      <a:pt x="799" y="1415"/>
                      <a:pt x="815" y="1427"/>
                    </a:cubicBezTo>
                    <a:cubicBezTo>
                      <a:pt x="818" y="1430"/>
                      <a:pt x="821" y="1432"/>
                      <a:pt x="824" y="1434"/>
                    </a:cubicBezTo>
                    <a:cubicBezTo>
                      <a:pt x="823" y="1333"/>
                      <a:pt x="823" y="1333"/>
                      <a:pt x="823" y="1333"/>
                    </a:cubicBezTo>
                    <a:cubicBezTo>
                      <a:pt x="823" y="1322"/>
                      <a:pt x="823" y="1322"/>
                      <a:pt x="823" y="1322"/>
                    </a:cubicBezTo>
                    <a:cubicBezTo>
                      <a:pt x="823" y="1268"/>
                      <a:pt x="823" y="1268"/>
                      <a:pt x="823" y="1268"/>
                    </a:cubicBezTo>
                    <a:cubicBezTo>
                      <a:pt x="810" y="1265"/>
                      <a:pt x="792" y="1260"/>
                      <a:pt x="778" y="1257"/>
                    </a:cubicBezTo>
                    <a:cubicBezTo>
                      <a:pt x="776" y="1248"/>
                      <a:pt x="776" y="1248"/>
                      <a:pt x="776" y="1248"/>
                    </a:cubicBezTo>
                    <a:cubicBezTo>
                      <a:pt x="768" y="1218"/>
                      <a:pt x="768" y="1218"/>
                      <a:pt x="768" y="1218"/>
                    </a:cubicBezTo>
                    <a:cubicBezTo>
                      <a:pt x="767" y="1212"/>
                      <a:pt x="767" y="1212"/>
                      <a:pt x="767" y="1212"/>
                    </a:cubicBezTo>
                    <a:cubicBezTo>
                      <a:pt x="764" y="1204"/>
                      <a:pt x="764" y="1204"/>
                      <a:pt x="764" y="1204"/>
                    </a:cubicBezTo>
                    <a:cubicBezTo>
                      <a:pt x="785" y="1210"/>
                      <a:pt x="814" y="1217"/>
                      <a:pt x="835" y="1222"/>
                    </a:cubicBezTo>
                    <a:cubicBezTo>
                      <a:pt x="844" y="1229"/>
                      <a:pt x="853" y="1235"/>
                      <a:pt x="862" y="1241"/>
                    </a:cubicBezTo>
                    <a:cubicBezTo>
                      <a:pt x="862" y="1291"/>
                      <a:pt x="862" y="1291"/>
                      <a:pt x="862" y="1291"/>
                    </a:cubicBezTo>
                    <a:cubicBezTo>
                      <a:pt x="863" y="1360"/>
                      <a:pt x="863" y="1360"/>
                      <a:pt x="863" y="1360"/>
                    </a:cubicBezTo>
                    <a:cubicBezTo>
                      <a:pt x="863" y="1462"/>
                      <a:pt x="863" y="1462"/>
                      <a:pt x="863" y="1462"/>
                    </a:cubicBezTo>
                    <a:cubicBezTo>
                      <a:pt x="883" y="1475"/>
                      <a:pt x="905" y="1489"/>
                      <a:pt x="927" y="1501"/>
                    </a:cubicBezTo>
                    <a:cubicBezTo>
                      <a:pt x="927" y="1546"/>
                      <a:pt x="927" y="1546"/>
                      <a:pt x="927" y="1546"/>
                    </a:cubicBezTo>
                    <a:cubicBezTo>
                      <a:pt x="888" y="1523"/>
                      <a:pt x="850" y="1499"/>
                      <a:pt x="816" y="1473"/>
                    </a:cubicBezTo>
                    <a:close/>
                    <a:moveTo>
                      <a:pt x="1172" y="1585"/>
                    </a:moveTo>
                    <a:cubicBezTo>
                      <a:pt x="1168" y="1596"/>
                      <a:pt x="1163" y="1604"/>
                      <a:pt x="1157" y="1611"/>
                    </a:cubicBezTo>
                    <a:cubicBezTo>
                      <a:pt x="1141" y="1628"/>
                      <a:pt x="1119" y="1632"/>
                      <a:pt x="1096" y="1627"/>
                    </a:cubicBezTo>
                    <a:cubicBezTo>
                      <a:pt x="1063" y="1619"/>
                      <a:pt x="1028" y="1592"/>
                      <a:pt x="1010" y="1557"/>
                    </a:cubicBezTo>
                    <a:cubicBezTo>
                      <a:pt x="1006" y="1548"/>
                      <a:pt x="987" y="1483"/>
                      <a:pt x="988" y="1427"/>
                    </a:cubicBezTo>
                    <a:cubicBezTo>
                      <a:pt x="989" y="1406"/>
                      <a:pt x="992" y="1385"/>
                      <a:pt x="1001" y="1371"/>
                    </a:cubicBezTo>
                    <a:cubicBezTo>
                      <a:pt x="1014" y="1348"/>
                      <a:pt x="1039" y="1338"/>
                      <a:pt x="1082" y="1351"/>
                    </a:cubicBezTo>
                    <a:cubicBezTo>
                      <a:pt x="1127" y="1368"/>
                      <a:pt x="1152" y="1398"/>
                      <a:pt x="1166" y="1431"/>
                    </a:cubicBezTo>
                    <a:cubicBezTo>
                      <a:pt x="1167" y="1434"/>
                      <a:pt x="1168" y="1437"/>
                      <a:pt x="1169" y="1439"/>
                    </a:cubicBezTo>
                    <a:cubicBezTo>
                      <a:pt x="1176" y="1458"/>
                      <a:pt x="1179" y="1476"/>
                      <a:pt x="1181" y="1494"/>
                    </a:cubicBezTo>
                    <a:cubicBezTo>
                      <a:pt x="1184" y="1543"/>
                      <a:pt x="1173" y="1584"/>
                      <a:pt x="1172" y="1585"/>
                    </a:cubicBezTo>
                    <a:close/>
                    <a:moveTo>
                      <a:pt x="1270" y="1671"/>
                    </a:moveTo>
                    <a:cubicBezTo>
                      <a:pt x="1270" y="1627"/>
                      <a:pt x="1270" y="1627"/>
                      <a:pt x="1270" y="1627"/>
                    </a:cubicBezTo>
                    <a:cubicBezTo>
                      <a:pt x="1298" y="1633"/>
                      <a:pt x="1327" y="1638"/>
                      <a:pt x="1356" y="1643"/>
                    </a:cubicBezTo>
                    <a:cubicBezTo>
                      <a:pt x="1356" y="1528"/>
                      <a:pt x="1356" y="1528"/>
                      <a:pt x="1356" y="1528"/>
                    </a:cubicBezTo>
                    <a:cubicBezTo>
                      <a:pt x="1355" y="1477"/>
                      <a:pt x="1355" y="1477"/>
                      <a:pt x="1355" y="1477"/>
                    </a:cubicBezTo>
                    <a:cubicBezTo>
                      <a:pt x="1335" y="1481"/>
                      <a:pt x="1307" y="1486"/>
                      <a:pt x="1286" y="1489"/>
                    </a:cubicBezTo>
                    <a:cubicBezTo>
                      <a:pt x="1270" y="1456"/>
                      <a:pt x="1270" y="1456"/>
                      <a:pt x="1270" y="1456"/>
                    </a:cubicBezTo>
                    <a:cubicBezTo>
                      <a:pt x="1264" y="1444"/>
                      <a:pt x="1264" y="1444"/>
                      <a:pt x="1264" y="1444"/>
                    </a:cubicBezTo>
                    <a:cubicBezTo>
                      <a:pt x="1297" y="1439"/>
                      <a:pt x="1340" y="1431"/>
                      <a:pt x="1373" y="1425"/>
                    </a:cubicBezTo>
                    <a:cubicBezTo>
                      <a:pt x="1386" y="1427"/>
                      <a:pt x="1399" y="1429"/>
                      <a:pt x="1412" y="1430"/>
                    </a:cubicBezTo>
                    <a:cubicBezTo>
                      <a:pt x="1413" y="1477"/>
                      <a:pt x="1413" y="1477"/>
                      <a:pt x="1413" y="1477"/>
                    </a:cubicBezTo>
                    <a:cubicBezTo>
                      <a:pt x="1413" y="1534"/>
                      <a:pt x="1413" y="1534"/>
                      <a:pt x="1413" y="1534"/>
                    </a:cubicBezTo>
                    <a:cubicBezTo>
                      <a:pt x="1413" y="1651"/>
                      <a:pt x="1413" y="1651"/>
                      <a:pt x="1413" y="1651"/>
                    </a:cubicBezTo>
                    <a:cubicBezTo>
                      <a:pt x="1442" y="1654"/>
                      <a:pt x="1472" y="1657"/>
                      <a:pt x="1501" y="1659"/>
                    </a:cubicBezTo>
                    <a:cubicBezTo>
                      <a:pt x="1501" y="1703"/>
                      <a:pt x="1501" y="1703"/>
                      <a:pt x="1501" y="1703"/>
                    </a:cubicBezTo>
                    <a:cubicBezTo>
                      <a:pt x="1422" y="1698"/>
                      <a:pt x="1345" y="1687"/>
                      <a:pt x="1270" y="1671"/>
                    </a:cubicBezTo>
                    <a:close/>
                    <a:moveTo>
                      <a:pt x="1625" y="1693"/>
                    </a:moveTo>
                    <a:cubicBezTo>
                      <a:pt x="1623" y="1692"/>
                      <a:pt x="1622" y="1691"/>
                      <a:pt x="1620" y="1689"/>
                    </a:cubicBezTo>
                    <a:cubicBezTo>
                      <a:pt x="1580" y="1654"/>
                      <a:pt x="1577" y="1586"/>
                      <a:pt x="1583" y="1542"/>
                    </a:cubicBezTo>
                    <a:cubicBezTo>
                      <a:pt x="1584" y="1534"/>
                      <a:pt x="1586" y="1526"/>
                      <a:pt x="1587" y="1519"/>
                    </a:cubicBezTo>
                    <a:cubicBezTo>
                      <a:pt x="1591" y="1506"/>
                      <a:pt x="1596" y="1495"/>
                      <a:pt x="1602" y="1485"/>
                    </a:cubicBezTo>
                    <a:cubicBezTo>
                      <a:pt x="1628" y="1446"/>
                      <a:pt x="1672" y="1442"/>
                      <a:pt x="1695" y="1440"/>
                    </a:cubicBezTo>
                    <a:cubicBezTo>
                      <a:pt x="1737" y="1438"/>
                      <a:pt x="1768" y="1449"/>
                      <a:pt x="1786" y="1475"/>
                    </a:cubicBezTo>
                    <a:cubicBezTo>
                      <a:pt x="1797" y="1489"/>
                      <a:pt x="1804" y="1507"/>
                      <a:pt x="1807" y="1530"/>
                    </a:cubicBezTo>
                    <a:cubicBezTo>
                      <a:pt x="1807" y="1530"/>
                      <a:pt x="1808" y="1530"/>
                      <a:pt x="1808" y="1531"/>
                    </a:cubicBezTo>
                    <a:cubicBezTo>
                      <a:pt x="1834" y="1705"/>
                      <a:pt x="1690" y="1741"/>
                      <a:pt x="1625" y="1693"/>
                    </a:cubicBezTo>
                    <a:close/>
                    <a:moveTo>
                      <a:pt x="2080" y="1636"/>
                    </a:moveTo>
                    <a:cubicBezTo>
                      <a:pt x="2068" y="1640"/>
                      <a:pt x="2055" y="1644"/>
                      <a:pt x="2042" y="1648"/>
                    </a:cubicBezTo>
                    <a:cubicBezTo>
                      <a:pt x="2034" y="1650"/>
                      <a:pt x="2027" y="1652"/>
                      <a:pt x="2020" y="1654"/>
                    </a:cubicBezTo>
                    <a:cubicBezTo>
                      <a:pt x="1982" y="1664"/>
                      <a:pt x="1945" y="1673"/>
                      <a:pt x="1907" y="1680"/>
                    </a:cubicBezTo>
                    <a:cubicBezTo>
                      <a:pt x="1907" y="1635"/>
                      <a:pt x="1907" y="1635"/>
                      <a:pt x="1907" y="1635"/>
                    </a:cubicBezTo>
                    <a:cubicBezTo>
                      <a:pt x="1936" y="1629"/>
                      <a:pt x="1966" y="1623"/>
                      <a:pt x="1996" y="1616"/>
                    </a:cubicBezTo>
                    <a:cubicBezTo>
                      <a:pt x="1995" y="1495"/>
                      <a:pt x="1995" y="1495"/>
                      <a:pt x="1995" y="1495"/>
                    </a:cubicBezTo>
                    <a:cubicBezTo>
                      <a:pt x="1995" y="1450"/>
                      <a:pt x="1995" y="1450"/>
                      <a:pt x="1995" y="1450"/>
                    </a:cubicBezTo>
                    <a:cubicBezTo>
                      <a:pt x="1974" y="1463"/>
                      <a:pt x="1945" y="1479"/>
                      <a:pt x="1923" y="1491"/>
                    </a:cubicBezTo>
                    <a:cubicBezTo>
                      <a:pt x="1901" y="1457"/>
                      <a:pt x="1901" y="1457"/>
                      <a:pt x="1901" y="1457"/>
                    </a:cubicBezTo>
                    <a:cubicBezTo>
                      <a:pt x="1900" y="1455"/>
                      <a:pt x="1900" y="1455"/>
                      <a:pt x="1900" y="1455"/>
                    </a:cubicBezTo>
                    <a:cubicBezTo>
                      <a:pt x="1934" y="1436"/>
                      <a:pt x="1979" y="1410"/>
                      <a:pt x="2013" y="1391"/>
                    </a:cubicBezTo>
                    <a:cubicBezTo>
                      <a:pt x="2022" y="1388"/>
                      <a:pt x="2032" y="1386"/>
                      <a:pt x="2041" y="1383"/>
                    </a:cubicBezTo>
                    <a:cubicBezTo>
                      <a:pt x="2045" y="1382"/>
                      <a:pt x="2049" y="1381"/>
                      <a:pt x="2053" y="1380"/>
                    </a:cubicBezTo>
                    <a:cubicBezTo>
                      <a:pt x="2053" y="1419"/>
                      <a:pt x="2053" y="1419"/>
                      <a:pt x="2053" y="1419"/>
                    </a:cubicBezTo>
                    <a:cubicBezTo>
                      <a:pt x="2053" y="1478"/>
                      <a:pt x="2053" y="1478"/>
                      <a:pt x="2053" y="1478"/>
                    </a:cubicBezTo>
                    <a:cubicBezTo>
                      <a:pt x="2053" y="1600"/>
                      <a:pt x="2053" y="1600"/>
                      <a:pt x="2053" y="1600"/>
                    </a:cubicBezTo>
                    <a:cubicBezTo>
                      <a:pt x="2062" y="1597"/>
                      <a:pt x="2071" y="1594"/>
                      <a:pt x="2080" y="1591"/>
                    </a:cubicBezTo>
                    <a:cubicBezTo>
                      <a:pt x="2099" y="1585"/>
                      <a:pt x="2118" y="1579"/>
                      <a:pt x="2137" y="1572"/>
                    </a:cubicBezTo>
                    <a:cubicBezTo>
                      <a:pt x="2137" y="1617"/>
                      <a:pt x="2137" y="1617"/>
                      <a:pt x="2137" y="1617"/>
                    </a:cubicBezTo>
                    <a:cubicBezTo>
                      <a:pt x="2118" y="1623"/>
                      <a:pt x="2100" y="1630"/>
                      <a:pt x="2080" y="1636"/>
                    </a:cubicBezTo>
                    <a:close/>
                    <a:moveTo>
                      <a:pt x="2357" y="1506"/>
                    </a:moveTo>
                    <a:cubicBezTo>
                      <a:pt x="2313" y="1536"/>
                      <a:pt x="2263" y="1563"/>
                      <a:pt x="2208" y="1588"/>
                    </a:cubicBezTo>
                    <a:cubicBezTo>
                      <a:pt x="2208" y="1543"/>
                      <a:pt x="2208" y="1543"/>
                      <a:pt x="2208" y="1543"/>
                    </a:cubicBezTo>
                    <a:cubicBezTo>
                      <a:pt x="2233" y="1532"/>
                      <a:pt x="2257" y="1520"/>
                      <a:pt x="2280" y="1508"/>
                    </a:cubicBezTo>
                    <a:cubicBezTo>
                      <a:pt x="2280" y="1380"/>
                      <a:pt x="2280" y="1380"/>
                      <a:pt x="2280" y="1380"/>
                    </a:cubicBezTo>
                    <a:cubicBezTo>
                      <a:pt x="2280" y="1342"/>
                      <a:pt x="2280" y="1342"/>
                      <a:pt x="2280" y="1342"/>
                    </a:cubicBezTo>
                    <a:cubicBezTo>
                      <a:pt x="2263" y="1359"/>
                      <a:pt x="2239" y="1380"/>
                      <a:pt x="2222" y="1396"/>
                    </a:cubicBezTo>
                    <a:cubicBezTo>
                      <a:pt x="2202" y="1364"/>
                      <a:pt x="2202" y="1364"/>
                      <a:pt x="2202" y="1364"/>
                    </a:cubicBezTo>
                    <a:cubicBezTo>
                      <a:pt x="2208" y="1359"/>
                      <a:pt x="2214" y="1354"/>
                      <a:pt x="2220" y="1349"/>
                    </a:cubicBezTo>
                    <a:cubicBezTo>
                      <a:pt x="2244" y="1327"/>
                      <a:pt x="2272" y="1301"/>
                      <a:pt x="2294" y="1280"/>
                    </a:cubicBezTo>
                    <a:cubicBezTo>
                      <a:pt x="2304" y="1274"/>
                      <a:pt x="2314" y="1268"/>
                      <a:pt x="2324" y="1262"/>
                    </a:cubicBezTo>
                    <a:cubicBezTo>
                      <a:pt x="2324" y="1284"/>
                      <a:pt x="2324" y="1284"/>
                      <a:pt x="2324" y="1284"/>
                    </a:cubicBezTo>
                    <a:cubicBezTo>
                      <a:pt x="2324" y="1353"/>
                      <a:pt x="2324" y="1353"/>
                      <a:pt x="2324" y="1353"/>
                    </a:cubicBezTo>
                    <a:cubicBezTo>
                      <a:pt x="2324" y="1483"/>
                      <a:pt x="2324" y="1483"/>
                      <a:pt x="2324" y="1483"/>
                    </a:cubicBezTo>
                    <a:cubicBezTo>
                      <a:pt x="2337" y="1475"/>
                      <a:pt x="2349" y="1467"/>
                      <a:pt x="2361" y="1459"/>
                    </a:cubicBezTo>
                    <a:cubicBezTo>
                      <a:pt x="2369" y="1453"/>
                      <a:pt x="2378" y="1448"/>
                      <a:pt x="2386" y="1442"/>
                    </a:cubicBezTo>
                    <a:cubicBezTo>
                      <a:pt x="2386" y="1486"/>
                      <a:pt x="2386" y="1486"/>
                      <a:pt x="2386" y="1486"/>
                    </a:cubicBezTo>
                    <a:cubicBezTo>
                      <a:pt x="2376" y="1493"/>
                      <a:pt x="2367" y="1500"/>
                      <a:pt x="2357" y="1506"/>
                    </a:cubicBezTo>
                    <a:close/>
                    <a:moveTo>
                      <a:pt x="2534" y="1312"/>
                    </a:moveTo>
                    <a:cubicBezTo>
                      <a:pt x="2527" y="1345"/>
                      <a:pt x="2516" y="1369"/>
                      <a:pt x="2503" y="1386"/>
                    </a:cubicBezTo>
                    <a:cubicBezTo>
                      <a:pt x="2490" y="1405"/>
                      <a:pt x="2476" y="1414"/>
                      <a:pt x="2465" y="1413"/>
                    </a:cubicBezTo>
                    <a:cubicBezTo>
                      <a:pt x="2456" y="1413"/>
                      <a:pt x="2447" y="1403"/>
                      <a:pt x="2441" y="1386"/>
                    </a:cubicBezTo>
                    <a:cubicBezTo>
                      <a:pt x="2432" y="1358"/>
                      <a:pt x="2429" y="1314"/>
                      <a:pt x="2436" y="1266"/>
                    </a:cubicBezTo>
                    <a:cubicBezTo>
                      <a:pt x="2441" y="1228"/>
                      <a:pt x="2453" y="1189"/>
                      <a:pt x="2473" y="1155"/>
                    </a:cubicBezTo>
                    <a:cubicBezTo>
                      <a:pt x="2480" y="1144"/>
                      <a:pt x="2487" y="1134"/>
                      <a:pt x="2495" y="1124"/>
                    </a:cubicBezTo>
                    <a:cubicBezTo>
                      <a:pt x="2512" y="1107"/>
                      <a:pt x="2523" y="1102"/>
                      <a:pt x="2531" y="1109"/>
                    </a:cubicBezTo>
                    <a:cubicBezTo>
                      <a:pt x="2531" y="1110"/>
                      <a:pt x="2532" y="1111"/>
                      <a:pt x="2532" y="1111"/>
                    </a:cubicBezTo>
                    <a:cubicBezTo>
                      <a:pt x="2532" y="1111"/>
                      <a:pt x="2532" y="1111"/>
                      <a:pt x="2532" y="1111"/>
                    </a:cubicBezTo>
                    <a:cubicBezTo>
                      <a:pt x="2549" y="1135"/>
                      <a:pt x="2549" y="1246"/>
                      <a:pt x="2534" y="1312"/>
                    </a:cubicBezTo>
                    <a:close/>
                    <a:moveTo>
                      <a:pt x="2737" y="1197"/>
                    </a:moveTo>
                    <a:cubicBezTo>
                      <a:pt x="2667" y="1197"/>
                      <a:pt x="2654" y="1127"/>
                      <a:pt x="2654" y="1074"/>
                    </a:cubicBezTo>
                    <a:cubicBezTo>
                      <a:pt x="2654" y="1022"/>
                      <a:pt x="2668" y="953"/>
                      <a:pt x="2737" y="953"/>
                    </a:cubicBezTo>
                    <a:cubicBezTo>
                      <a:pt x="2806" y="953"/>
                      <a:pt x="2819" y="1022"/>
                      <a:pt x="2819" y="1074"/>
                    </a:cubicBezTo>
                    <a:cubicBezTo>
                      <a:pt x="2819" y="1127"/>
                      <a:pt x="2807" y="1197"/>
                      <a:pt x="2737" y="1197"/>
                    </a:cubicBezTo>
                    <a:close/>
                    <a:moveTo>
                      <a:pt x="3062" y="1195"/>
                    </a:moveTo>
                    <a:cubicBezTo>
                      <a:pt x="2889" y="1195"/>
                      <a:pt x="2889" y="1195"/>
                      <a:pt x="2889" y="1195"/>
                    </a:cubicBezTo>
                    <a:cubicBezTo>
                      <a:pt x="2889" y="1154"/>
                      <a:pt x="2889" y="1154"/>
                      <a:pt x="2889" y="1154"/>
                    </a:cubicBezTo>
                    <a:cubicBezTo>
                      <a:pt x="2954" y="1154"/>
                      <a:pt x="2954" y="1154"/>
                      <a:pt x="2954" y="1154"/>
                    </a:cubicBezTo>
                    <a:cubicBezTo>
                      <a:pt x="2954" y="1005"/>
                      <a:pt x="2954" y="1005"/>
                      <a:pt x="2954" y="1005"/>
                    </a:cubicBezTo>
                    <a:cubicBezTo>
                      <a:pt x="2902" y="1028"/>
                      <a:pt x="2902" y="1028"/>
                      <a:pt x="2902" y="1028"/>
                    </a:cubicBezTo>
                    <a:cubicBezTo>
                      <a:pt x="2885" y="991"/>
                      <a:pt x="2885" y="991"/>
                      <a:pt x="2885" y="991"/>
                    </a:cubicBezTo>
                    <a:cubicBezTo>
                      <a:pt x="2967" y="956"/>
                      <a:pt x="2967" y="956"/>
                      <a:pt x="2967" y="956"/>
                    </a:cubicBezTo>
                    <a:cubicBezTo>
                      <a:pt x="2997" y="956"/>
                      <a:pt x="2997" y="956"/>
                      <a:pt x="2997" y="956"/>
                    </a:cubicBezTo>
                    <a:cubicBezTo>
                      <a:pt x="2997" y="1154"/>
                      <a:pt x="2997" y="1154"/>
                      <a:pt x="2997" y="1154"/>
                    </a:cubicBezTo>
                    <a:cubicBezTo>
                      <a:pt x="3062" y="1154"/>
                      <a:pt x="3062" y="1154"/>
                      <a:pt x="3062" y="1154"/>
                    </a:cubicBezTo>
                    <a:lnTo>
                      <a:pt x="3062" y="1195"/>
                    </a:lnTo>
                    <a:close/>
                    <a:moveTo>
                      <a:pt x="1111" y="1423"/>
                    </a:moveTo>
                    <a:cubicBezTo>
                      <a:pt x="1108" y="1419"/>
                      <a:pt x="1106" y="1415"/>
                      <a:pt x="1103" y="1412"/>
                    </a:cubicBezTo>
                    <a:cubicBezTo>
                      <a:pt x="1092" y="1397"/>
                      <a:pt x="1078" y="1390"/>
                      <a:pt x="1062" y="1395"/>
                    </a:cubicBezTo>
                    <a:cubicBezTo>
                      <a:pt x="1061" y="1395"/>
                      <a:pt x="1060" y="1395"/>
                      <a:pt x="1059" y="1396"/>
                    </a:cubicBezTo>
                    <a:cubicBezTo>
                      <a:pt x="1045" y="1402"/>
                      <a:pt x="1039" y="1425"/>
                      <a:pt x="1038" y="1448"/>
                    </a:cubicBezTo>
                    <a:cubicBezTo>
                      <a:pt x="1036" y="1472"/>
                      <a:pt x="1038" y="1496"/>
                      <a:pt x="1038" y="1498"/>
                    </a:cubicBezTo>
                    <a:cubicBezTo>
                      <a:pt x="1046" y="1564"/>
                      <a:pt x="1073" y="1575"/>
                      <a:pt x="1082" y="1578"/>
                    </a:cubicBezTo>
                    <a:cubicBezTo>
                      <a:pt x="1087" y="1580"/>
                      <a:pt x="1092" y="1581"/>
                      <a:pt x="1097" y="1580"/>
                    </a:cubicBezTo>
                    <a:cubicBezTo>
                      <a:pt x="1105" y="1579"/>
                      <a:pt x="1112" y="1575"/>
                      <a:pt x="1117" y="1566"/>
                    </a:cubicBezTo>
                    <a:cubicBezTo>
                      <a:pt x="1129" y="1544"/>
                      <a:pt x="1132" y="1511"/>
                      <a:pt x="1128" y="1480"/>
                    </a:cubicBezTo>
                    <a:cubicBezTo>
                      <a:pt x="1125" y="1459"/>
                      <a:pt x="1119" y="1439"/>
                      <a:pt x="1111" y="1423"/>
                    </a:cubicBezTo>
                    <a:close/>
                    <a:moveTo>
                      <a:pt x="2509" y="1164"/>
                    </a:moveTo>
                    <a:cubicBezTo>
                      <a:pt x="2502" y="1159"/>
                      <a:pt x="2480" y="1174"/>
                      <a:pt x="2472" y="1231"/>
                    </a:cubicBezTo>
                    <a:cubicBezTo>
                      <a:pt x="2469" y="1250"/>
                      <a:pt x="2467" y="1273"/>
                      <a:pt x="2468" y="1302"/>
                    </a:cubicBezTo>
                    <a:cubicBezTo>
                      <a:pt x="2469" y="1330"/>
                      <a:pt x="2474" y="1373"/>
                      <a:pt x="2495" y="1351"/>
                    </a:cubicBezTo>
                    <a:cubicBezTo>
                      <a:pt x="2521" y="1323"/>
                      <a:pt x="2525" y="1221"/>
                      <a:pt x="2516" y="1180"/>
                    </a:cubicBezTo>
                    <a:cubicBezTo>
                      <a:pt x="2514" y="1171"/>
                      <a:pt x="2512" y="1165"/>
                      <a:pt x="2509" y="1164"/>
                    </a:cubicBezTo>
                    <a:close/>
                  </a:path>
                </a:pathLst>
              </a:custGeom>
              <a:solidFill>
                <a:schemeClr val="accent2"/>
              </a:solidFill>
              <a:ln>
                <a:noFill/>
              </a:ln>
            </p:spPr>
            <p:txBody>
              <a:bodyPr vert="horz" wrap="square" lIns="82305" tIns="41153" rIns="82305" bIns="41153" numCol="1" anchor="t" anchorCtr="0" compatLnSpc="1">
                <a:prstTxWarp prst="textNoShape">
                  <a:avLst/>
                </a:prstTxWarp>
              </a:bodyPr>
              <a:lstStyle/>
              <a:p>
                <a:endParaRPr lang="en-US" sz="1600"/>
              </a:p>
            </p:txBody>
          </p:sp>
        </p:grpSp>
      </p:grpSp>
    </p:spTree>
    <p:extLst>
      <p:ext uri="{BB962C8B-B14F-4D97-AF65-F5344CB8AC3E}">
        <p14:creationId xmlns:p14="http://schemas.microsoft.com/office/powerpoint/2010/main" val="18083593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fade">
                                      <p:cBhvr>
                                        <p:cTn id="11" dur="1000"/>
                                        <p:tgtEl>
                                          <p:spTgt spid="49"/>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fade">
                                      <p:cBhvr>
                                        <p:cTn id="15" dur="1000"/>
                                        <p:tgtEl>
                                          <p:spTgt spid="47"/>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1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Resources</a:t>
            </a:r>
            <a:endParaRPr lang="en-US" sz="3200" dirty="0"/>
          </a:p>
        </p:txBody>
      </p:sp>
      <p:sp>
        <p:nvSpPr>
          <p:cNvPr id="3" name="Content Placeholder 2"/>
          <p:cNvSpPr>
            <a:spLocks noGrp="1"/>
          </p:cNvSpPr>
          <p:nvPr>
            <p:ph type="body" sz="quarter" idx="10"/>
          </p:nvPr>
        </p:nvSpPr>
        <p:spPr>
          <a:xfrm>
            <a:off x="519112" y="1447799"/>
            <a:ext cx="11149013" cy="2215991"/>
          </a:xfrm>
        </p:spPr>
        <p:txBody>
          <a:bodyPr/>
          <a:lstStyle/>
          <a:p>
            <a:pPr lvl="0"/>
            <a:r>
              <a:rPr lang="en-US" u="sng" dirty="0" smtClean="0">
                <a:ln>
                  <a:solidFill>
                    <a:srgbClr val="FFFFFF">
                      <a:alpha val="0"/>
                    </a:srgbClr>
                  </a:solidFill>
                </a:ln>
                <a:solidFill>
                  <a:schemeClr val="bg1">
                    <a:alpha val="99000"/>
                  </a:schemeClr>
                </a:solidFill>
                <a:latin typeface="Segoe UI Light" pitchFamily="34" charset="0"/>
                <a:hlinkClick r:id="rId3"/>
              </a:rPr>
              <a:t>http://www.hadooponazure.com/</a:t>
            </a:r>
            <a:endParaRPr lang="en-US" u="sng" dirty="0" smtClean="0">
              <a:ln>
                <a:solidFill>
                  <a:srgbClr val="FFFFFF">
                    <a:alpha val="0"/>
                  </a:srgbClr>
                </a:solidFill>
              </a:ln>
              <a:solidFill>
                <a:schemeClr val="bg1">
                  <a:alpha val="99000"/>
                </a:schemeClr>
              </a:solidFill>
              <a:latin typeface="Segoe UI Light" pitchFamily="34" charset="0"/>
            </a:endParaRPr>
          </a:p>
          <a:p>
            <a:pPr lvl="0"/>
            <a:endParaRPr lang="en-US" u="sng" dirty="0">
              <a:ln>
                <a:solidFill>
                  <a:srgbClr val="FFFFFF">
                    <a:alpha val="0"/>
                  </a:srgbClr>
                </a:solidFill>
              </a:ln>
              <a:solidFill>
                <a:schemeClr val="bg1">
                  <a:alpha val="99000"/>
                </a:schemeClr>
              </a:solidFill>
              <a:latin typeface="Segoe UI Light" pitchFamily="34" charset="0"/>
            </a:endParaRPr>
          </a:p>
          <a:p>
            <a:r>
              <a:rPr lang="en-US" u="sng" dirty="0" smtClean="0">
                <a:ln>
                  <a:solidFill>
                    <a:srgbClr val="FFFFFF">
                      <a:alpha val="0"/>
                    </a:srgbClr>
                  </a:solidFill>
                </a:ln>
                <a:solidFill>
                  <a:schemeClr val="bg1">
                    <a:alpha val="99000"/>
                  </a:schemeClr>
                </a:solidFill>
                <a:latin typeface="Segoe UI Light" pitchFamily="34" charset="0"/>
                <a:hlinkClick r:id="rId4"/>
              </a:rPr>
              <a:t>http://hadoop.apache.org/</a:t>
            </a:r>
            <a:endParaRPr lang="en-US" u="sng" dirty="0">
              <a:ln>
                <a:solidFill>
                  <a:srgbClr val="FFFFFF">
                    <a:alpha val="0"/>
                  </a:srgbClr>
                </a:solidFill>
              </a:ln>
              <a:solidFill>
                <a:schemeClr val="bg1">
                  <a:alpha val="99000"/>
                </a:schemeClr>
              </a:solidFill>
              <a:latin typeface="Segoe UI Light" pitchFamily="34" charset="0"/>
            </a:endParaRPr>
          </a:p>
          <a:p>
            <a:pPr lvl="0"/>
            <a:endParaRPr lang="en-US" u="sng" dirty="0" smtClean="0">
              <a:ln>
                <a:solidFill>
                  <a:srgbClr val="FFFFFF">
                    <a:alpha val="0"/>
                  </a:srgbClr>
                </a:solidFill>
              </a:ln>
              <a:solidFill>
                <a:schemeClr val="bg1">
                  <a:alpha val="99000"/>
                </a:schemeClr>
              </a:solidFill>
              <a:latin typeface="Segoe UI Light" pitchFamily="34" charset="0"/>
            </a:endParaRPr>
          </a:p>
          <a:p>
            <a:endParaRPr lang="en-US" dirty="0"/>
          </a:p>
        </p:txBody>
      </p:sp>
    </p:spTree>
    <p:extLst>
      <p:ext uri="{BB962C8B-B14F-4D97-AF65-F5344CB8AC3E}">
        <p14:creationId xmlns:p14="http://schemas.microsoft.com/office/powerpoint/2010/main" val="1060181778"/>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16952608"/>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Why </a:t>
            </a:r>
            <a:r>
              <a:rPr lang="en-US" dirty="0" smtClean="0"/>
              <a:t>Big Data</a:t>
            </a:r>
            <a:r>
              <a:rPr lang="en-US" dirty="0"/>
              <a:t>?</a:t>
            </a:r>
          </a:p>
        </p:txBody>
      </p:sp>
    </p:spTree>
    <p:extLst>
      <p:ext uri="{BB962C8B-B14F-4D97-AF65-F5344CB8AC3E}">
        <p14:creationId xmlns:p14="http://schemas.microsoft.com/office/powerpoint/2010/main" val="3251926531"/>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9" name="Object 318" hidden="1"/>
          <p:cNvGraphicFramePr>
            <a:graphicFrameLocks noChangeAspect="1"/>
          </p:cNvGraphicFramePr>
          <p:nvPr>
            <p:custDataLst>
              <p:tags r:id="rId2"/>
            </p:custDataLst>
            <p:extLst>
              <p:ext uri="{D42A27DB-BD31-4B8C-83A1-F6EECF244321}">
                <p14:modId xmlns:p14="http://schemas.microsoft.com/office/powerpoint/2010/main" val="1555524757"/>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09630" name="think-cell Slide" r:id="rId9" imgW="270" imgH="270" progId="TCLayout.ActiveDocument.1">
                  <p:embed/>
                </p:oleObj>
              </mc:Choice>
              <mc:Fallback>
                <p:oleObj name="think-cell Slide" r:id="rId9" imgW="270" imgH="270" progId="TCLayout.ActiveDocument.1">
                  <p:embed/>
                  <p:pic>
                    <p:nvPicPr>
                      <p:cNvPr id="0" name=""/>
                      <p:cNvPicPr/>
                      <p:nvPr/>
                    </p:nvPicPr>
                    <p:blipFill>
                      <a:blip r:embed="rId10"/>
                      <a:stretch>
                        <a:fillRect/>
                      </a:stretch>
                    </p:blipFill>
                    <p:spPr>
                      <a:xfrm>
                        <a:off x="0" y="0"/>
                        <a:ext cx="158750" cy="158750"/>
                      </a:xfrm>
                      <a:prstGeom prst="rect">
                        <a:avLst/>
                      </a:prstGeom>
                    </p:spPr>
                  </p:pic>
                </p:oleObj>
              </mc:Fallback>
            </mc:AlternateContent>
          </a:graphicData>
        </a:graphic>
      </p:graphicFrame>
      <p:pic>
        <p:nvPicPr>
          <p:cNvPr id="26626" name="Picture 2"/>
          <p:cNvPicPr>
            <a:picLocks noChangeAspect="1" noChangeArrowheads="1"/>
          </p:cNvPicPr>
          <p:nvPr>
            <p:custDataLst>
              <p:tags r:id="rId3"/>
            </p:custDataLst>
          </p:nvPr>
        </p:nvPicPr>
        <p:blipFill rotWithShape="1">
          <a:blip r:embed="rId11">
            <a:extLst>
              <a:ext uri="{28A0092B-C50C-407E-A947-70E740481C1C}">
                <a14:useLocalDpi xmlns:a14="http://schemas.microsoft.com/office/drawing/2010/main" val="0"/>
              </a:ext>
            </a:extLst>
          </a:blip>
          <a:srcRect b="25000"/>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custDataLst>
              <p:tags r:id="rId4"/>
            </p:custDataLst>
          </p:nvPr>
        </p:nvSpPr>
        <p:spPr bwMode="auto">
          <a:xfrm>
            <a:off x="0" y="2148840"/>
            <a:ext cx="12188952" cy="256032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6600" dirty="0">
              <a:gradFill>
                <a:gsLst>
                  <a:gs pos="0">
                    <a:srgbClr val="FFFFFF"/>
                  </a:gs>
                  <a:gs pos="100000">
                    <a:srgbClr val="FFFFFF"/>
                  </a:gs>
                </a:gsLst>
                <a:lin ang="5400000" scaled="0"/>
              </a:gradFill>
            </a:endParaRPr>
          </a:p>
        </p:txBody>
      </p:sp>
      <p:sp>
        <p:nvSpPr>
          <p:cNvPr id="309" name="Rectangle 308"/>
          <p:cNvSpPr/>
          <p:nvPr>
            <p:custDataLst>
              <p:tags r:id="rId5"/>
            </p:custDataLst>
          </p:nvPr>
        </p:nvSpPr>
        <p:spPr>
          <a:xfrm>
            <a:off x="5957846" y="4062297"/>
            <a:ext cx="5716629" cy="646331"/>
          </a:xfrm>
          <a:prstGeom prst="rect">
            <a:avLst/>
          </a:prstGeom>
        </p:spPr>
        <p:txBody>
          <a:bodyPr wrap="none">
            <a:spAutoFit/>
          </a:bodyPr>
          <a:lstStyle/>
          <a:p>
            <a:pPr lvl="0" algn="r" defTabSz="914400">
              <a:defRPr/>
            </a:pPr>
            <a:r>
              <a:rPr lang="en-US" kern="0" dirty="0">
                <a:ln>
                  <a:solidFill>
                    <a:schemeClr val="bg1">
                      <a:alpha val="0"/>
                    </a:schemeClr>
                  </a:solidFill>
                </a:ln>
                <a:solidFill>
                  <a:schemeClr val="bg1">
                    <a:alpha val="99000"/>
                  </a:schemeClr>
                </a:solidFill>
              </a:rPr>
              <a:t>Of Information will be created in 2011</a:t>
            </a:r>
          </a:p>
          <a:p>
            <a:pPr lvl="0" algn="r" defTabSz="914400">
              <a:defRPr/>
            </a:pPr>
            <a:r>
              <a:rPr kumimoji="0" lang="en-US" sz="1200" b="0" i="1" u="none" strike="noStrike" kern="0" cap="none" spc="0" normalizeH="0" baseline="0" noProof="0" dirty="0" smtClean="0">
                <a:ln>
                  <a:solidFill>
                    <a:schemeClr val="bg1">
                      <a:alpha val="0"/>
                    </a:schemeClr>
                  </a:solidFill>
                </a:ln>
                <a:solidFill>
                  <a:schemeClr val="bg1">
                    <a:alpha val="99000"/>
                  </a:schemeClr>
                </a:solidFill>
                <a:effectLst/>
                <a:uLnTx/>
                <a:uFillTx/>
              </a:rPr>
              <a:t>Source: </a:t>
            </a:r>
            <a:r>
              <a:rPr lang="en-US" sz="1200" i="1" kern="0" dirty="0" err="1">
                <a:ln>
                  <a:solidFill>
                    <a:schemeClr val="bg1">
                      <a:alpha val="0"/>
                    </a:schemeClr>
                  </a:solidFill>
                </a:ln>
                <a:solidFill>
                  <a:schemeClr val="bg1">
                    <a:alpha val="99000"/>
                  </a:schemeClr>
                </a:solidFill>
              </a:rPr>
              <a:t>CenturyLink</a:t>
            </a:r>
            <a:r>
              <a:rPr lang="en-US" sz="1200" i="1" kern="0" dirty="0">
                <a:ln>
                  <a:solidFill>
                    <a:schemeClr val="bg1">
                      <a:alpha val="0"/>
                    </a:schemeClr>
                  </a:solidFill>
                </a:ln>
                <a:solidFill>
                  <a:schemeClr val="bg1">
                    <a:alpha val="99000"/>
                  </a:schemeClr>
                </a:solidFill>
              </a:rPr>
              <a:t> resource </a:t>
            </a:r>
            <a:r>
              <a:rPr lang="en-US" sz="1200" i="1" kern="0" dirty="0" smtClean="0">
                <a:ln>
                  <a:solidFill>
                    <a:schemeClr val="bg1">
                      <a:alpha val="0"/>
                    </a:schemeClr>
                  </a:solidFill>
                </a:ln>
                <a:solidFill>
                  <a:schemeClr val="bg1">
                    <a:alpha val="99000"/>
                  </a:schemeClr>
                </a:solidFill>
              </a:rPr>
              <a:t>center, </a:t>
            </a:r>
            <a:r>
              <a:rPr kumimoji="0" lang="en-US" sz="1200" b="0" i="1" u="none" strike="noStrike" kern="0" cap="none" spc="0" normalizeH="0" baseline="0" noProof="0" dirty="0">
                <a:ln>
                  <a:solidFill>
                    <a:schemeClr val="bg1">
                      <a:alpha val="0"/>
                    </a:schemeClr>
                  </a:solidFill>
                </a:ln>
                <a:solidFill>
                  <a:schemeClr val="bg1">
                    <a:alpha val="99000"/>
                  </a:schemeClr>
                </a:solidFill>
                <a:effectLst/>
                <a:uLnTx/>
                <a:uFillTx/>
              </a:rPr>
              <a:t>as reported in The </a:t>
            </a:r>
            <a:r>
              <a:rPr lang="en-US" sz="1200" i="1" kern="0" dirty="0" err="1">
                <a:ln>
                  <a:solidFill>
                    <a:schemeClr val="bg1">
                      <a:alpha val="0"/>
                    </a:schemeClr>
                  </a:solidFill>
                </a:ln>
                <a:solidFill>
                  <a:schemeClr val="bg1">
                    <a:alpha val="99000"/>
                  </a:schemeClr>
                </a:solidFill>
              </a:rPr>
              <a:t>readwriteweb</a:t>
            </a:r>
            <a:r>
              <a:rPr lang="en-US" sz="1200" i="1" kern="0" dirty="0">
                <a:ln>
                  <a:solidFill>
                    <a:schemeClr val="bg1">
                      <a:alpha val="0"/>
                    </a:schemeClr>
                  </a:solidFill>
                </a:ln>
                <a:solidFill>
                  <a:schemeClr val="bg1">
                    <a:alpha val="99000"/>
                  </a:schemeClr>
                </a:solidFill>
              </a:rPr>
              <a:t>, </a:t>
            </a:r>
            <a:r>
              <a:rPr lang="en-US" sz="1200" i="1" kern="0" dirty="0" smtClean="0">
                <a:ln>
                  <a:solidFill>
                    <a:schemeClr val="bg1">
                      <a:alpha val="0"/>
                    </a:schemeClr>
                  </a:solidFill>
                </a:ln>
                <a:solidFill>
                  <a:schemeClr val="bg1">
                    <a:alpha val="99000"/>
                  </a:schemeClr>
                </a:solidFill>
              </a:rPr>
              <a:t>Nov </a:t>
            </a:r>
            <a:r>
              <a:rPr lang="en-US" sz="1200" i="1" kern="0" dirty="0">
                <a:ln>
                  <a:solidFill>
                    <a:schemeClr val="bg1">
                      <a:alpha val="0"/>
                    </a:schemeClr>
                  </a:solidFill>
                </a:ln>
                <a:solidFill>
                  <a:schemeClr val="bg1">
                    <a:alpha val="99000"/>
                  </a:schemeClr>
                </a:solidFill>
              </a:rPr>
              <a:t>17, </a:t>
            </a:r>
            <a:r>
              <a:rPr lang="en-US" sz="1200" i="1" kern="0" dirty="0" smtClean="0">
                <a:ln>
                  <a:solidFill>
                    <a:schemeClr val="bg1">
                      <a:alpha val="0"/>
                    </a:schemeClr>
                  </a:solidFill>
                </a:ln>
                <a:solidFill>
                  <a:schemeClr val="bg1">
                    <a:alpha val="99000"/>
                  </a:schemeClr>
                </a:solidFill>
              </a:rPr>
              <a:t>2011</a:t>
            </a:r>
            <a:endParaRPr kumimoji="0" lang="en-US" sz="1200" b="0" i="1" u="none" strike="noStrike" kern="0" cap="none" spc="0" normalizeH="0" baseline="0" noProof="0" dirty="0">
              <a:ln>
                <a:solidFill>
                  <a:schemeClr val="bg1">
                    <a:alpha val="0"/>
                  </a:schemeClr>
                </a:solidFill>
              </a:ln>
              <a:solidFill>
                <a:schemeClr val="bg1">
                  <a:alpha val="99000"/>
                </a:schemeClr>
              </a:solidFill>
              <a:effectLst/>
              <a:uLnTx/>
              <a:uFillTx/>
            </a:endParaRPr>
          </a:p>
        </p:txBody>
      </p:sp>
      <p:sp>
        <p:nvSpPr>
          <p:cNvPr id="310" name="Rectangle 309"/>
          <p:cNvSpPr/>
          <p:nvPr>
            <p:custDataLst>
              <p:tags r:id="rId6"/>
            </p:custDataLst>
          </p:nvPr>
        </p:nvSpPr>
        <p:spPr>
          <a:xfrm>
            <a:off x="621590" y="2263810"/>
            <a:ext cx="7137723" cy="2092881"/>
          </a:xfrm>
          <a:prstGeom prst="rect">
            <a:avLst/>
          </a:prstGeom>
        </p:spPr>
        <p:txBody>
          <a:bodyPr wrap="none" anchor="ctr">
            <a:spAutoFit/>
          </a:bodyPr>
          <a:lstStyle/>
          <a:p>
            <a:r>
              <a:rPr lang="en-US" sz="13000" dirty="0" smtClean="0">
                <a:ln>
                  <a:solidFill>
                    <a:schemeClr val="bg1">
                      <a:alpha val="0"/>
                    </a:schemeClr>
                  </a:solidFill>
                </a:ln>
                <a:solidFill>
                  <a:schemeClr val="bg1">
                    <a:alpha val="99000"/>
                  </a:schemeClr>
                </a:solidFill>
                <a:latin typeface="Segoe UI Light" pitchFamily="34" charset="0"/>
              </a:rPr>
              <a:t>1.8 </a:t>
            </a:r>
            <a:r>
              <a:rPr lang="en-US" sz="6600" dirty="0" smtClean="0">
                <a:ln>
                  <a:solidFill>
                    <a:schemeClr val="bg1">
                      <a:alpha val="0"/>
                    </a:schemeClr>
                  </a:solidFill>
                </a:ln>
                <a:solidFill>
                  <a:schemeClr val="bg1">
                    <a:alpha val="99000"/>
                  </a:schemeClr>
                </a:solidFill>
                <a:latin typeface="Segoe UI Light" pitchFamily="34" charset="0"/>
              </a:rPr>
              <a:t>ZETTABYTES</a:t>
            </a:r>
            <a:endParaRPr lang="en-US" sz="6600" baseline="30000" dirty="0">
              <a:ln>
                <a:solidFill>
                  <a:schemeClr val="bg1">
                    <a:alpha val="0"/>
                  </a:schemeClr>
                </a:solidFill>
              </a:ln>
              <a:solidFill>
                <a:schemeClr val="bg1">
                  <a:alpha val="99000"/>
                </a:schemeClr>
              </a:solidFill>
              <a:latin typeface="Segoe UI Light" pitchFamily="34" charset="0"/>
            </a:endParaRPr>
          </a:p>
        </p:txBody>
      </p:sp>
    </p:spTree>
    <p:extLst>
      <p:ext uri="{BB962C8B-B14F-4D97-AF65-F5344CB8AC3E}">
        <p14:creationId xmlns:p14="http://schemas.microsoft.com/office/powerpoint/2010/main" val="2610078498"/>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9" name="Object 318" hidden="1"/>
          <p:cNvGraphicFramePr>
            <a:graphicFrameLocks noChangeAspect="1"/>
          </p:cNvGraphicFramePr>
          <p:nvPr>
            <p:custDataLst>
              <p:tags r:id="rId2"/>
            </p:custDataLst>
            <p:extLst>
              <p:ext uri="{D42A27DB-BD31-4B8C-83A1-F6EECF244321}">
                <p14:modId xmlns:p14="http://schemas.microsoft.com/office/powerpoint/2010/main" val="2416530562"/>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10653" name="think-cell Slide" r:id="rId9" imgW="270" imgH="270" progId="TCLayout.ActiveDocument.1">
                  <p:embed/>
                </p:oleObj>
              </mc:Choice>
              <mc:Fallback>
                <p:oleObj name="think-cell Slide" r:id="rId9" imgW="270" imgH="270" progId="TCLayout.ActiveDocument.1">
                  <p:embed/>
                  <p:pic>
                    <p:nvPicPr>
                      <p:cNvPr id="0" name=""/>
                      <p:cNvPicPr/>
                      <p:nvPr/>
                    </p:nvPicPr>
                    <p:blipFill>
                      <a:blip r:embed="rId10"/>
                      <a:stretch>
                        <a:fillRect/>
                      </a:stretch>
                    </p:blipFill>
                    <p:spPr>
                      <a:xfrm>
                        <a:off x="0" y="0"/>
                        <a:ext cx="158750" cy="158750"/>
                      </a:xfrm>
                      <a:prstGeom prst="rect">
                        <a:avLst/>
                      </a:prstGeom>
                    </p:spPr>
                  </p:pic>
                </p:oleObj>
              </mc:Fallback>
            </mc:AlternateContent>
          </a:graphicData>
        </a:graphic>
      </p:graphicFrame>
      <p:pic>
        <p:nvPicPr>
          <p:cNvPr id="26626" name="Picture 2"/>
          <p:cNvPicPr>
            <a:picLocks noChangeAspect="1" noChangeArrowheads="1"/>
          </p:cNvPicPr>
          <p:nvPr>
            <p:custDataLst>
              <p:tags r:id="rId3"/>
            </p:custDataLst>
          </p:nvPr>
        </p:nvPicPr>
        <p:blipFill rotWithShape="1">
          <a:blip r:embed="rId11">
            <a:extLst>
              <a:ext uri="{28A0092B-C50C-407E-A947-70E740481C1C}">
                <a14:useLocalDpi xmlns:a14="http://schemas.microsoft.com/office/drawing/2010/main" val="0"/>
              </a:ext>
            </a:extLst>
          </a:blip>
          <a:srcRect b="25000"/>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custDataLst>
              <p:tags r:id="rId4"/>
            </p:custDataLst>
          </p:nvPr>
        </p:nvSpPr>
        <p:spPr bwMode="auto">
          <a:xfrm>
            <a:off x="0" y="2148840"/>
            <a:ext cx="12188952" cy="256032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6600" dirty="0">
              <a:gradFill>
                <a:gsLst>
                  <a:gs pos="0">
                    <a:srgbClr val="FFFFFF"/>
                  </a:gs>
                  <a:gs pos="100000">
                    <a:srgbClr val="FFFFFF"/>
                  </a:gs>
                </a:gsLst>
                <a:lin ang="5400000" scaled="0"/>
              </a:gradFill>
            </a:endParaRPr>
          </a:p>
        </p:txBody>
      </p:sp>
      <p:sp>
        <p:nvSpPr>
          <p:cNvPr id="309" name="Rectangle 308"/>
          <p:cNvSpPr/>
          <p:nvPr>
            <p:custDataLst>
              <p:tags r:id="rId5"/>
            </p:custDataLst>
          </p:nvPr>
        </p:nvSpPr>
        <p:spPr>
          <a:xfrm>
            <a:off x="5957846" y="4062297"/>
            <a:ext cx="5716629" cy="646331"/>
          </a:xfrm>
          <a:prstGeom prst="rect">
            <a:avLst/>
          </a:prstGeom>
        </p:spPr>
        <p:txBody>
          <a:bodyPr wrap="none">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lang="en-US" kern="0" dirty="0" smtClean="0">
                <a:ln>
                  <a:solidFill>
                    <a:schemeClr val="bg1">
                      <a:alpha val="0"/>
                    </a:schemeClr>
                  </a:solidFill>
                </a:ln>
                <a:solidFill>
                  <a:schemeClr val="bg1">
                    <a:alpha val="99000"/>
                  </a:schemeClr>
                </a:solidFill>
              </a:rPr>
              <a:t>By 2015</a:t>
            </a:r>
            <a:endParaRPr kumimoji="0" lang="en-US" b="0" i="0" u="none" strike="noStrike" kern="0" cap="none" spc="0" normalizeH="0" baseline="0" noProof="0" dirty="0" smtClean="0">
              <a:ln>
                <a:solidFill>
                  <a:schemeClr val="bg1">
                    <a:alpha val="0"/>
                  </a:schemeClr>
                </a:solidFill>
              </a:ln>
              <a:solidFill>
                <a:schemeClr val="bg1">
                  <a:alpha val="99000"/>
                </a:schemeClr>
              </a:solidFill>
              <a:effectLst/>
              <a:uLnTx/>
              <a:uFillTx/>
            </a:endParaRPr>
          </a:p>
          <a:p>
            <a:pPr lvl="0" algn="r" defTabSz="914400">
              <a:defRPr/>
            </a:pPr>
            <a:r>
              <a:rPr kumimoji="0" lang="en-US" sz="1200" b="0" i="1" u="none" strike="noStrike" kern="0" cap="none" spc="0" normalizeH="0" baseline="0" noProof="0" dirty="0">
                <a:ln>
                  <a:solidFill>
                    <a:schemeClr val="bg1">
                      <a:alpha val="0"/>
                    </a:schemeClr>
                  </a:solidFill>
                </a:ln>
                <a:solidFill>
                  <a:schemeClr val="bg1">
                    <a:alpha val="99000"/>
                  </a:schemeClr>
                </a:solidFill>
                <a:effectLst/>
                <a:uLnTx/>
                <a:uFillTx/>
              </a:rPr>
              <a:t>Source</a:t>
            </a:r>
            <a:r>
              <a:rPr kumimoji="0" lang="en-US" sz="1200" b="0" i="1" u="none" strike="noStrike" kern="0" cap="none" spc="0" normalizeH="0" baseline="0" noProof="0" dirty="0" smtClean="0">
                <a:ln>
                  <a:solidFill>
                    <a:schemeClr val="bg1">
                      <a:alpha val="0"/>
                    </a:schemeClr>
                  </a:solidFill>
                </a:ln>
                <a:solidFill>
                  <a:schemeClr val="bg1">
                    <a:alpha val="99000"/>
                  </a:schemeClr>
                </a:solidFill>
                <a:effectLst/>
                <a:uLnTx/>
                <a:uFillTx/>
              </a:rPr>
              <a:t>: </a:t>
            </a:r>
            <a:r>
              <a:rPr lang="en-US" sz="1200" i="1" kern="0" dirty="0" err="1">
                <a:ln>
                  <a:solidFill>
                    <a:schemeClr val="bg1">
                      <a:alpha val="0"/>
                    </a:schemeClr>
                  </a:solidFill>
                </a:ln>
                <a:solidFill>
                  <a:schemeClr val="bg1">
                    <a:alpha val="99000"/>
                  </a:schemeClr>
                </a:solidFill>
              </a:rPr>
              <a:t>CenturyLink</a:t>
            </a:r>
            <a:r>
              <a:rPr lang="en-US" sz="1200" i="1" kern="0" dirty="0">
                <a:ln>
                  <a:solidFill>
                    <a:schemeClr val="bg1">
                      <a:alpha val="0"/>
                    </a:schemeClr>
                  </a:solidFill>
                </a:ln>
                <a:solidFill>
                  <a:schemeClr val="bg1">
                    <a:alpha val="99000"/>
                  </a:schemeClr>
                </a:solidFill>
              </a:rPr>
              <a:t> resource </a:t>
            </a:r>
            <a:r>
              <a:rPr lang="en-US" sz="1200" i="1" kern="0" dirty="0" smtClean="0">
                <a:ln>
                  <a:solidFill>
                    <a:schemeClr val="bg1">
                      <a:alpha val="0"/>
                    </a:schemeClr>
                  </a:solidFill>
                </a:ln>
                <a:solidFill>
                  <a:schemeClr val="bg1">
                    <a:alpha val="99000"/>
                  </a:schemeClr>
                </a:solidFill>
              </a:rPr>
              <a:t>center, </a:t>
            </a:r>
            <a:r>
              <a:rPr kumimoji="0" lang="en-US" sz="1200" b="0" i="1" u="none" strike="noStrike" kern="0" cap="none" spc="0" normalizeH="0" baseline="0" noProof="0" dirty="0">
                <a:ln>
                  <a:solidFill>
                    <a:schemeClr val="bg1">
                      <a:alpha val="0"/>
                    </a:schemeClr>
                  </a:solidFill>
                </a:ln>
                <a:solidFill>
                  <a:schemeClr val="bg1">
                    <a:alpha val="99000"/>
                  </a:schemeClr>
                </a:solidFill>
                <a:effectLst/>
                <a:uLnTx/>
                <a:uFillTx/>
              </a:rPr>
              <a:t>as reported in The </a:t>
            </a:r>
            <a:r>
              <a:rPr lang="en-US" sz="1200" i="1" kern="0" dirty="0" err="1">
                <a:ln>
                  <a:solidFill>
                    <a:schemeClr val="bg1">
                      <a:alpha val="0"/>
                    </a:schemeClr>
                  </a:solidFill>
                </a:ln>
                <a:solidFill>
                  <a:schemeClr val="bg1">
                    <a:alpha val="99000"/>
                  </a:schemeClr>
                </a:solidFill>
              </a:rPr>
              <a:t>readwriteweb</a:t>
            </a:r>
            <a:r>
              <a:rPr lang="en-US" sz="1200" i="1" kern="0" dirty="0">
                <a:ln>
                  <a:solidFill>
                    <a:schemeClr val="bg1">
                      <a:alpha val="0"/>
                    </a:schemeClr>
                  </a:solidFill>
                </a:ln>
                <a:solidFill>
                  <a:schemeClr val="bg1">
                    <a:alpha val="99000"/>
                  </a:schemeClr>
                </a:solidFill>
              </a:rPr>
              <a:t>, </a:t>
            </a:r>
            <a:r>
              <a:rPr lang="en-US" sz="1200" i="1" kern="0" dirty="0" smtClean="0">
                <a:ln>
                  <a:solidFill>
                    <a:schemeClr val="bg1">
                      <a:alpha val="0"/>
                    </a:schemeClr>
                  </a:solidFill>
                </a:ln>
                <a:solidFill>
                  <a:schemeClr val="bg1">
                    <a:alpha val="99000"/>
                  </a:schemeClr>
                </a:solidFill>
              </a:rPr>
              <a:t>Nov </a:t>
            </a:r>
            <a:r>
              <a:rPr lang="en-US" sz="1200" i="1" kern="0" dirty="0">
                <a:ln>
                  <a:solidFill>
                    <a:schemeClr val="bg1">
                      <a:alpha val="0"/>
                    </a:schemeClr>
                  </a:solidFill>
                </a:ln>
                <a:solidFill>
                  <a:schemeClr val="bg1">
                    <a:alpha val="99000"/>
                  </a:schemeClr>
                </a:solidFill>
              </a:rPr>
              <a:t>17, </a:t>
            </a:r>
            <a:r>
              <a:rPr lang="en-US" sz="1200" i="1" kern="0" dirty="0" smtClean="0">
                <a:ln>
                  <a:solidFill>
                    <a:schemeClr val="bg1">
                      <a:alpha val="0"/>
                    </a:schemeClr>
                  </a:solidFill>
                </a:ln>
                <a:solidFill>
                  <a:schemeClr val="bg1">
                    <a:alpha val="99000"/>
                  </a:schemeClr>
                </a:solidFill>
              </a:rPr>
              <a:t>2011</a:t>
            </a:r>
            <a:endParaRPr kumimoji="0" lang="en-US" sz="1200" b="0" i="1" u="none" strike="noStrike" kern="0" cap="none" spc="0" normalizeH="0" baseline="0" noProof="0" dirty="0">
              <a:ln>
                <a:solidFill>
                  <a:schemeClr val="bg1">
                    <a:alpha val="0"/>
                  </a:schemeClr>
                </a:solidFill>
              </a:ln>
              <a:solidFill>
                <a:schemeClr val="bg1">
                  <a:alpha val="99000"/>
                </a:schemeClr>
              </a:solidFill>
              <a:effectLst/>
              <a:uLnTx/>
              <a:uFillTx/>
            </a:endParaRPr>
          </a:p>
        </p:txBody>
      </p:sp>
      <p:sp>
        <p:nvSpPr>
          <p:cNvPr id="310" name="Rectangle 309"/>
          <p:cNvSpPr/>
          <p:nvPr>
            <p:custDataLst>
              <p:tags r:id="rId6"/>
            </p:custDataLst>
          </p:nvPr>
        </p:nvSpPr>
        <p:spPr>
          <a:xfrm>
            <a:off x="621590" y="2263810"/>
            <a:ext cx="7137723" cy="2092881"/>
          </a:xfrm>
          <a:prstGeom prst="rect">
            <a:avLst/>
          </a:prstGeom>
        </p:spPr>
        <p:txBody>
          <a:bodyPr wrap="none" anchor="ctr">
            <a:spAutoFit/>
          </a:bodyPr>
          <a:lstStyle/>
          <a:p>
            <a:r>
              <a:rPr lang="en-US" sz="13000" dirty="0" smtClean="0">
                <a:ln>
                  <a:solidFill>
                    <a:schemeClr val="bg1">
                      <a:alpha val="0"/>
                    </a:schemeClr>
                  </a:solidFill>
                </a:ln>
                <a:solidFill>
                  <a:schemeClr val="bg1">
                    <a:alpha val="99000"/>
                  </a:schemeClr>
                </a:solidFill>
                <a:latin typeface="Segoe UI Light" pitchFamily="34" charset="0"/>
              </a:rPr>
              <a:t>7.9 </a:t>
            </a:r>
            <a:r>
              <a:rPr lang="en-US" sz="6600" dirty="0" smtClean="0">
                <a:ln>
                  <a:solidFill>
                    <a:schemeClr val="bg1">
                      <a:alpha val="0"/>
                    </a:schemeClr>
                  </a:solidFill>
                </a:ln>
                <a:solidFill>
                  <a:schemeClr val="bg1">
                    <a:alpha val="99000"/>
                  </a:schemeClr>
                </a:solidFill>
                <a:latin typeface="Segoe UI Light" pitchFamily="34" charset="0"/>
              </a:rPr>
              <a:t>ZETTABYTES</a:t>
            </a:r>
            <a:endParaRPr lang="en-US" sz="6600" baseline="30000" dirty="0">
              <a:ln>
                <a:solidFill>
                  <a:schemeClr val="bg1">
                    <a:alpha val="0"/>
                  </a:schemeClr>
                </a:solidFill>
              </a:ln>
              <a:solidFill>
                <a:schemeClr val="bg1">
                  <a:alpha val="99000"/>
                </a:schemeClr>
              </a:solidFill>
              <a:latin typeface="Segoe UI Light" pitchFamily="34" charset="0"/>
            </a:endParaRPr>
          </a:p>
        </p:txBody>
      </p:sp>
    </p:spTree>
    <p:extLst>
      <p:ext uri="{BB962C8B-B14F-4D97-AF65-F5344CB8AC3E}">
        <p14:creationId xmlns:p14="http://schemas.microsoft.com/office/powerpoint/2010/main" val="4020671761"/>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extLst>
              <p:ext uri="{D42A27DB-BD31-4B8C-83A1-F6EECF244321}">
                <p14:modId xmlns:p14="http://schemas.microsoft.com/office/powerpoint/2010/main" val="2828022829"/>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71794"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0" y="0"/>
                        <a:ext cx="158750" cy="158750"/>
                      </a:xfrm>
                      <a:prstGeom prst="rect">
                        <a:avLst/>
                      </a:prstGeom>
                    </p:spPr>
                  </p:pic>
                </p:oleObj>
              </mc:Fallback>
            </mc:AlternateContent>
          </a:graphicData>
        </a:graphic>
      </p:graphicFrame>
      <p:pic>
        <p:nvPicPr>
          <p:cNvPr id="72" name="Picture 71" descr="Skyscraper.jpg"/>
          <p:cNvPicPr>
            <a:picLocks noChangeAspect="1"/>
          </p:cNvPicPr>
          <p:nvPr/>
        </p:nvPicPr>
        <p:blipFill rotWithShape="1">
          <a:blip r:embed="rId7" cstate="print"/>
          <a:srcRect t="20466" r="6274" b="9222"/>
          <a:stretch/>
        </p:blipFill>
        <p:spPr>
          <a:xfrm flipH="1">
            <a:off x="-1" y="0"/>
            <a:ext cx="12188826" cy="6858000"/>
          </a:xfrm>
          <a:prstGeom prst="rect">
            <a:avLst/>
          </a:prstGeom>
        </p:spPr>
      </p:pic>
      <p:sp>
        <p:nvSpPr>
          <p:cNvPr id="74" name="Rectangle 73"/>
          <p:cNvSpPr/>
          <p:nvPr/>
        </p:nvSpPr>
        <p:spPr>
          <a:xfrm>
            <a:off x="7002780" y="3988454"/>
            <a:ext cx="4566920" cy="126496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91440" rIns="91436" bIns="91440" numCol="1" rtlCol="0" anchor="ctr" anchorCtr="0" compatLnSpc="1">
            <a:prstTxWarp prst="textNoShape">
              <a:avLst/>
            </a:prstTxWarp>
            <a:spAutoFit/>
          </a:bodyPr>
          <a:lstStyle/>
          <a:p>
            <a:pPr defTabSz="913788" fontAlgn="base">
              <a:lnSpc>
                <a:spcPct val="90000"/>
              </a:lnSpc>
              <a:spcBef>
                <a:spcPct val="0"/>
              </a:spcBef>
              <a:spcAft>
                <a:spcPct val="0"/>
              </a:spcAft>
            </a:pPr>
            <a:r>
              <a:rPr lang="en-US" sz="2600" dirty="0">
                <a:ln>
                  <a:solidFill>
                    <a:schemeClr val="bg1">
                      <a:alpha val="0"/>
                    </a:schemeClr>
                  </a:solidFill>
                </a:ln>
                <a:solidFill>
                  <a:schemeClr val="bg1">
                    <a:alpha val="99000"/>
                  </a:schemeClr>
                </a:solidFill>
                <a:latin typeface="Segoe UI Light" pitchFamily="34" charset="0"/>
              </a:rPr>
              <a:t>Cisco predicts that by 2013 annual internet traffic flowing will reach 667 </a:t>
            </a:r>
            <a:r>
              <a:rPr lang="en-US" sz="2600" dirty="0" err="1">
                <a:ln>
                  <a:solidFill>
                    <a:schemeClr val="bg1">
                      <a:alpha val="0"/>
                    </a:schemeClr>
                  </a:solidFill>
                </a:ln>
                <a:solidFill>
                  <a:schemeClr val="bg1">
                    <a:alpha val="99000"/>
                  </a:schemeClr>
                </a:solidFill>
                <a:latin typeface="Segoe UI Light" pitchFamily="34" charset="0"/>
              </a:rPr>
              <a:t>exabytes</a:t>
            </a:r>
            <a:endParaRPr lang="en-US" sz="2600" dirty="0">
              <a:ln>
                <a:solidFill>
                  <a:schemeClr val="bg1">
                    <a:alpha val="0"/>
                  </a:schemeClr>
                </a:solidFill>
              </a:ln>
              <a:solidFill>
                <a:schemeClr val="bg1">
                  <a:alpha val="99000"/>
                </a:schemeClr>
              </a:solidFill>
              <a:latin typeface="Segoe UI Light" pitchFamily="34" charset="0"/>
            </a:endParaRPr>
          </a:p>
        </p:txBody>
      </p:sp>
      <p:sp>
        <p:nvSpPr>
          <p:cNvPr id="75" name="Rectangle 74"/>
          <p:cNvSpPr/>
          <p:nvPr/>
        </p:nvSpPr>
        <p:spPr>
          <a:xfrm>
            <a:off x="7002780" y="2253948"/>
            <a:ext cx="4566920" cy="126496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91440" rIns="91436" bIns="91440" numCol="1" rtlCol="0" anchor="ctr" anchorCtr="0" compatLnSpc="1">
            <a:prstTxWarp prst="textNoShape">
              <a:avLst/>
            </a:prstTxWarp>
            <a:spAutoFit/>
          </a:bodyPr>
          <a:lstStyle/>
          <a:p>
            <a:pPr defTabSz="913788" fontAlgn="base">
              <a:lnSpc>
                <a:spcPct val="90000"/>
              </a:lnSpc>
              <a:spcBef>
                <a:spcPct val="0"/>
              </a:spcBef>
              <a:spcAft>
                <a:spcPct val="0"/>
              </a:spcAft>
            </a:pPr>
            <a:r>
              <a:rPr lang="en-US" sz="2600" dirty="0">
                <a:ln>
                  <a:solidFill>
                    <a:schemeClr val="bg1">
                      <a:alpha val="0"/>
                    </a:schemeClr>
                  </a:solidFill>
                </a:ln>
                <a:solidFill>
                  <a:schemeClr val="bg1">
                    <a:alpha val="99000"/>
                  </a:schemeClr>
                </a:solidFill>
                <a:latin typeface="Segoe UI Light" pitchFamily="34" charset="0"/>
              </a:rPr>
              <a:t>The Twitter community generates over 1 terabyte </a:t>
            </a:r>
            <a:br>
              <a:rPr lang="en-US" sz="2600" dirty="0">
                <a:ln>
                  <a:solidFill>
                    <a:schemeClr val="bg1">
                      <a:alpha val="0"/>
                    </a:schemeClr>
                  </a:solidFill>
                </a:ln>
                <a:solidFill>
                  <a:schemeClr val="bg1">
                    <a:alpha val="99000"/>
                  </a:schemeClr>
                </a:solidFill>
                <a:latin typeface="Segoe UI Light" pitchFamily="34" charset="0"/>
              </a:rPr>
            </a:br>
            <a:r>
              <a:rPr lang="en-US" sz="2600" dirty="0">
                <a:ln>
                  <a:solidFill>
                    <a:schemeClr val="bg1">
                      <a:alpha val="0"/>
                    </a:schemeClr>
                  </a:solidFill>
                </a:ln>
                <a:solidFill>
                  <a:schemeClr val="bg1">
                    <a:alpha val="99000"/>
                  </a:schemeClr>
                </a:solidFill>
                <a:latin typeface="Segoe UI Light" pitchFamily="34" charset="0"/>
              </a:rPr>
              <a:t>of tweets every day</a:t>
            </a:r>
          </a:p>
        </p:txBody>
      </p:sp>
      <p:sp>
        <p:nvSpPr>
          <p:cNvPr id="76" name="Rectangle 75"/>
          <p:cNvSpPr/>
          <p:nvPr/>
        </p:nvSpPr>
        <p:spPr>
          <a:xfrm>
            <a:off x="7002780" y="899547"/>
            <a:ext cx="4805362" cy="90486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91440" rIns="91436" bIns="91440" numCol="1" rtlCol="0" anchor="ctr" anchorCtr="0" compatLnSpc="1">
            <a:prstTxWarp prst="textNoShape">
              <a:avLst/>
            </a:prstTxWarp>
            <a:spAutoFit/>
          </a:bodyPr>
          <a:lstStyle/>
          <a:p>
            <a:pPr defTabSz="913788" fontAlgn="base">
              <a:lnSpc>
                <a:spcPct val="90000"/>
              </a:lnSpc>
              <a:spcBef>
                <a:spcPct val="0"/>
              </a:spcBef>
              <a:spcAft>
                <a:spcPct val="0"/>
              </a:spcAft>
            </a:pPr>
            <a:r>
              <a:rPr lang="en-US" sz="2600" dirty="0">
                <a:ln>
                  <a:solidFill>
                    <a:schemeClr val="bg1">
                      <a:alpha val="0"/>
                    </a:schemeClr>
                  </a:solidFill>
                </a:ln>
                <a:solidFill>
                  <a:schemeClr val="bg1">
                    <a:alpha val="99000"/>
                  </a:schemeClr>
                </a:solidFill>
                <a:latin typeface="Segoe UI Light" pitchFamily="34" charset="0"/>
              </a:rPr>
              <a:t>Bing ingests &gt; 7 </a:t>
            </a:r>
            <a:r>
              <a:rPr lang="en-US" sz="2600" dirty="0" smtClean="0">
                <a:ln>
                  <a:solidFill>
                    <a:schemeClr val="bg1">
                      <a:alpha val="0"/>
                    </a:schemeClr>
                  </a:solidFill>
                </a:ln>
                <a:solidFill>
                  <a:schemeClr val="bg1">
                    <a:alpha val="99000"/>
                  </a:schemeClr>
                </a:solidFill>
                <a:latin typeface="Segoe UI Light" pitchFamily="34" charset="0"/>
              </a:rPr>
              <a:t>petabytes </a:t>
            </a:r>
            <a:r>
              <a:rPr lang="en-US" sz="2600" dirty="0">
                <a:ln>
                  <a:solidFill>
                    <a:schemeClr val="bg1">
                      <a:alpha val="0"/>
                    </a:schemeClr>
                  </a:solidFill>
                </a:ln>
                <a:solidFill>
                  <a:schemeClr val="bg1">
                    <a:alpha val="99000"/>
                  </a:schemeClr>
                </a:solidFill>
                <a:latin typeface="Segoe UI Light" pitchFamily="34" charset="0"/>
              </a:rPr>
              <a:t/>
            </a:r>
            <a:br>
              <a:rPr lang="en-US" sz="2600" dirty="0">
                <a:ln>
                  <a:solidFill>
                    <a:schemeClr val="bg1">
                      <a:alpha val="0"/>
                    </a:schemeClr>
                  </a:solidFill>
                </a:ln>
                <a:solidFill>
                  <a:schemeClr val="bg1">
                    <a:alpha val="99000"/>
                  </a:schemeClr>
                </a:solidFill>
                <a:latin typeface="Segoe UI Light" pitchFamily="34" charset="0"/>
              </a:rPr>
            </a:br>
            <a:r>
              <a:rPr lang="en-US" sz="2600" dirty="0">
                <a:ln>
                  <a:solidFill>
                    <a:schemeClr val="bg1">
                      <a:alpha val="0"/>
                    </a:schemeClr>
                  </a:solidFill>
                </a:ln>
                <a:solidFill>
                  <a:schemeClr val="bg1">
                    <a:alpha val="99000"/>
                  </a:schemeClr>
                </a:solidFill>
                <a:latin typeface="Segoe UI Light" pitchFamily="34" charset="0"/>
              </a:rPr>
              <a:t>a month </a:t>
            </a:r>
          </a:p>
        </p:txBody>
      </p:sp>
      <p:sp>
        <p:nvSpPr>
          <p:cNvPr id="9" name="TextBox 8"/>
          <p:cNvSpPr txBox="1"/>
          <p:nvPr/>
        </p:nvSpPr>
        <p:spPr>
          <a:xfrm>
            <a:off x="7002780" y="6263822"/>
            <a:ext cx="4711611" cy="307777"/>
          </a:xfrm>
          <a:prstGeom prst="rect">
            <a:avLst/>
          </a:prstGeom>
          <a:noFill/>
        </p:spPr>
        <p:txBody>
          <a:bodyPr wrap="none" rtlCol="0">
            <a:spAutoFit/>
          </a:bodyPr>
          <a:lstStyle/>
          <a:p>
            <a:r>
              <a:rPr lang="en-US" sz="1400" dirty="0">
                <a:ln>
                  <a:solidFill>
                    <a:schemeClr val="bg1">
                      <a:alpha val="0"/>
                    </a:schemeClr>
                  </a:solidFill>
                </a:ln>
                <a:solidFill>
                  <a:schemeClr val="bg1">
                    <a:alpha val="99000"/>
                  </a:schemeClr>
                </a:solidFill>
                <a:cs typeface="Calibri" pitchFamily="34" charset="0"/>
              </a:rPr>
              <a:t>Sources</a:t>
            </a:r>
            <a:r>
              <a:rPr lang="en-US" sz="1400" dirty="0" smtClean="0">
                <a:ln>
                  <a:solidFill>
                    <a:schemeClr val="bg1">
                      <a:alpha val="0"/>
                    </a:schemeClr>
                  </a:solidFill>
                </a:ln>
                <a:solidFill>
                  <a:schemeClr val="bg1">
                    <a:alpha val="99000"/>
                  </a:schemeClr>
                </a:solidFill>
                <a:cs typeface="Calibri" pitchFamily="34" charset="0"/>
              </a:rPr>
              <a:t>: The </a:t>
            </a:r>
            <a:r>
              <a:rPr lang="en-US" sz="1400" dirty="0">
                <a:ln>
                  <a:solidFill>
                    <a:schemeClr val="bg1">
                      <a:alpha val="0"/>
                    </a:schemeClr>
                  </a:solidFill>
                </a:ln>
                <a:solidFill>
                  <a:schemeClr val="bg1">
                    <a:alpha val="99000"/>
                  </a:schemeClr>
                </a:solidFill>
                <a:cs typeface="Calibri" pitchFamily="34" charset="0"/>
              </a:rPr>
              <a:t>Economist, Feb ‘10; DBMS2; Microsoft Corp </a:t>
            </a:r>
          </a:p>
        </p:txBody>
      </p:sp>
    </p:spTree>
    <p:extLst>
      <p:ext uri="{BB962C8B-B14F-4D97-AF65-F5344CB8AC3E}">
        <p14:creationId xmlns:p14="http://schemas.microsoft.com/office/powerpoint/2010/main" val="10587598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fade">
                                      <p:cBhvr>
                                        <p:cTn id="7" dur="1000"/>
                                        <p:tgtEl>
                                          <p:spTgt spid="76"/>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75"/>
                                        </p:tgtEl>
                                        <p:attrNameLst>
                                          <p:attrName>style.visibility</p:attrName>
                                        </p:attrNameLst>
                                      </p:cBhvr>
                                      <p:to>
                                        <p:strVal val="visible"/>
                                      </p:to>
                                    </p:set>
                                    <p:animEffect transition="in" filter="fade">
                                      <p:cBhvr>
                                        <p:cTn id="11" dur="1000"/>
                                        <p:tgtEl>
                                          <p:spTgt spid="75"/>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74"/>
                                        </p:tgtEl>
                                        <p:attrNameLst>
                                          <p:attrName>style.visibility</p:attrName>
                                        </p:attrNameLst>
                                      </p:cBhvr>
                                      <p:to>
                                        <p:strVal val="visible"/>
                                      </p:to>
                                    </p:set>
                                    <p:animEffect transition="in" filter="fade">
                                      <p:cBhvr>
                                        <p:cTn id="15" dur="10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75" grpId="0" animBg="1"/>
      <p:bldP spid="7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descr="image001"/>
          <p:cNvPicPr>
            <a:picLocks noChangeAspect="1" noChangeArrowheads="1"/>
          </p:cNvPicPr>
          <p:nvPr/>
        </p:nvPicPr>
        <p:blipFill rotWithShape="1">
          <a:blip r:embed="rId5">
            <a:duotone>
              <a:schemeClr val="bg2">
                <a:shade val="45000"/>
                <a:satMod val="135000"/>
              </a:schemeClr>
              <a:prstClr val="white"/>
            </a:duotone>
            <a:extLst>
              <a:ext uri="{BEBA8EAE-BF5A-486C-A8C5-ECC9F3942E4B}">
                <a14:imgProps xmlns:a14="http://schemas.microsoft.com/office/drawing/2010/main">
                  <a14:imgLayer r:embed="rId6">
                    <a14:imgEffect>
                      <a14:artisticBlur/>
                    </a14:imgEffect>
                  </a14:imgLayer>
                </a14:imgProps>
              </a:ext>
              <a:ext uri="{28A0092B-C50C-407E-A947-70E740481C1C}">
                <a14:useLocalDpi xmlns:a14="http://schemas.microsoft.com/office/drawing/2010/main" val="0"/>
              </a:ext>
            </a:extLst>
          </a:blip>
          <a:srcRect l="-1" r="5351" b="51701"/>
          <a:stretch/>
        </p:blipFill>
        <p:spPr bwMode="auto">
          <a:xfrm>
            <a:off x="-1" y="0"/>
            <a:ext cx="12188825" cy="6917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bwMode="auto">
          <a:xfrm>
            <a:off x="-1" y="0"/>
            <a:ext cx="12188825" cy="6917468"/>
          </a:xfrm>
          <a:prstGeom prst="rect">
            <a:avLst/>
          </a:prstGeom>
          <a:solidFill>
            <a:schemeClr val="bg1">
              <a:alpha val="66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aphicFrame>
        <p:nvGraphicFramePr>
          <p:cNvPr id="3" name="Object 2" hidden="1"/>
          <p:cNvGraphicFramePr>
            <a:graphicFrameLocks noChangeAspect="1"/>
          </p:cNvGraphicFramePr>
          <p:nvPr>
            <p:custDataLst>
              <p:tags r:id="rId2"/>
            </p:custDataLst>
            <p:extLst>
              <p:ext uri="{D42A27DB-BD31-4B8C-83A1-F6EECF244321}">
                <p14:modId xmlns:p14="http://schemas.microsoft.com/office/powerpoint/2010/main" val="178245155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72817"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0" y="0"/>
                        <a:ext cx="158750" cy="158750"/>
                      </a:xfrm>
                      <a:prstGeom prst="rect">
                        <a:avLst/>
                      </a:prstGeom>
                    </p:spPr>
                  </p:pic>
                </p:oleObj>
              </mc:Fallback>
            </mc:AlternateContent>
          </a:graphicData>
        </a:graphic>
      </p:graphicFrame>
      <p:pic>
        <p:nvPicPr>
          <p:cNvPr id="11" name="Picture 1" descr="image001"/>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3422325" y="457200"/>
            <a:ext cx="5344174" cy="5943600"/>
          </a:xfrm>
          <a:prstGeom prst="rect">
            <a:avLst/>
          </a:prstGeom>
          <a:noFill/>
          <a:ln>
            <a:noFill/>
          </a:ln>
          <a:effectLst>
            <a:outerShdw blurRad="368300" algn="ctr" rotWithShape="0">
              <a:prstClr val="black">
                <a:alpha val="37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780975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Example Scenario</a:t>
            </a:r>
          </a:p>
        </p:txBody>
      </p:sp>
    </p:spTree>
    <p:extLst>
      <p:ext uri="{BB962C8B-B14F-4D97-AF65-F5344CB8AC3E}">
        <p14:creationId xmlns:p14="http://schemas.microsoft.com/office/powerpoint/2010/main" val="3990253435"/>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extLst>
              <p:ext uri="{D42A27DB-BD31-4B8C-83A1-F6EECF244321}">
                <p14:modId xmlns:p14="http://schemas.microsoft.com/office/powerpoint/2010/main" val="3636141727"/>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06628"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0" y="0"/>
                        <a:ext cx="158750" cy="158750"/>
                      </a:xfrm>
                      <a:prstGeom prst="rect">
                        <a:avLst/>
                      </a:prstGeom>
                    </p:spPr>
                  </p:pic>
                </p:oleObj>
              </mc:Fallback>
            </mc:AlternateContent>
          </a:graphicData>
        </a:graphic>
      </p:graphicFrame>
      <p:sp>
        <p:nvSpPr>
          <p:cNvPr id="2" name="Rectangle 1"/>
          <p:cNvSpPr/>
          <p:nvPr>
            <p:custDataLst>
              <p:tags r:id="rId3"/>
            </p:custDataLst>
          </p:nvPr>
        </p:nvSpPr>
        <p:spPr bwMode="auto">
          <a:xfrm>
            <a:off x="1979612" y="1141413"/>
            <a:ext cx="8229600" cy="512064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91440" rIns="91436" bIns="45718" numCol="1" rtlCol="0" anchor="t" anchorCtr="0" compatLnSpc="1">
            <a:prstTxWarp prst="textNoShape">
              <a:avLst/>
            </a:prstTxWarp>
          </a:bodyPr>
          <a:lstStyle/>
          <a:p>
            <a:pPr algn="ctr" fontAlgn="base">
              <a:lnSpc>
                <a:spcPct val="90000"/>
              </a:lnSpc>
              <a:spcBef>
                <a:spcPct val="20000"/>
              </a:spcBef>
              <a:spcAft>
                <a:spcPct val="0"/>
              </a:spcAft>
              <a:buSzPct val="80000"/>
            </a:pPr>
            <a:r>
              <a:rPr lang="en-US" sz="2000" b="1" dirty="0">
                <a:ln>
                  <a:solidFill>
                    <a:schemeClr val="bg1">
                      <a:alpha val="0"/>
                    </a:schemeClr>
                  </a:solidFill>
                </a:ln>
                <a:solidFill>
                  <a:srgbClr val="595959"/>
                </a:solidFill>
              </a:rPr>
              <a:t>OPERATIONAL DATA</a:t>
            </a:r>
          </a:p>
        </p:txBody>
      </p:sp>
      <p:sp>
        <p:nvSpPr>
          <p:cNvPr id="5" name="Title 4"/>
          <p:cNvSpPr>
            <a:spLocks noGrp="1"/>
          </p:cNvSpPr>
          <p:nvPr>
            <p:ph type="title"/>
            <p:custDataLst>
              <p:tags r:id="rId4"/>
            </p:custDataLst>
          </p:nvPr>
        </p:nvSpPr>
        <p:spPr/>
        <p:txBody>
          <a:bodyPr/>
          <a:lstStyle/>
          <a:p>
            <a:r>
              <a:rPr lang="en-US" dirty="0"/>
              <a:t>Traditional </a:t>
            </a:r>
            <a:r>
              <a:rPr lang="en-US" dirty="0" smtClean="0"/>
              <a:t>E-Commerce </a:t>
            </a:r>
            <a:r>
              <a:rPr lang="en-US" dirty="0"/>
              <a:t>D</a:t>
            </a:r>
            <a:r>
              <a:rPr lang="en-US" dirty="0" smtClean="0"/>
              <a:t>ata </a:t>
            </a:r>
            <a:r>
              <a:rPr lang="en-US" dirty="0"/>
              <a:t>F</a:t>
            </a:r>
            <a:r>
              <a:rPr lang="en-US" dirty="0" smtClean="0"/>
              <a:t>low</a:t>
            </a:r>
            <a:endParaRPr lang="en-US" dirty="0"/>
          </a:p>
        </p:txBody>
      </p:sp>
      <p:grpSp>
        <p:nvGrpSpPr>
          <p:cNvPr id="16" name="Group 15"/>
          <p:cNvGrpSpPr/>
          <p:nvPr/>
        </p:nvGrpSpPr>
        <p:grpSpPr>
          <a:xfrm>
            <a:off x="3600564" y="1698350"/>
            <a:ext cx="2011680" cy="411480"/>
            <a:chOff x="3600564" y="1698350"/>
            <a:chExt cx="2011680" cy="411480"/>
          </a:xfrm>
        </p:grpSpPr>
        <p:sp>
          <p:nvSpPr>
            <p:cNvPr id="4" name="Right Arrow 3"/>
            <p:cNvSpPr/>
            <p:nvPr/>
          </p:nvSpPr>
          <p:spPr bwMode="auto">
            <a:xfrm>
              <a:off x="3600564" y="1835510"/>
              <a:ext cx="2011680" cy="274320"/>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6" name="TextBox 5"/>
            <p:cNvSpPr txBox="1"/>
            <p:nvPr/>
          </p:nvSpPr>
          <p:spPr>
            <a:xfrm>
              <a:off x="3600564" y="1698350"/>
              <a:ext cx="1679114" cy="193899"/>
            </a:xfrm>
            <a:prstGeom prst="rect">
              <a:avLst/>
            </a:prstGeom>
            <a:noFill/>
          </p:spPr>
          <p:txBody>
            <a:bodyPr wrap="none" lIns="0" tIns="0" rIns="0" bIns="0" rtlCol="0">
              <a:spAutoFit/>
            </a:bodyPr>
            <a:lstStyle/>
            <a:p>
              <a:pPr>
                <a:lnSpc>
                  <a:spcPct val="90000"/>
                </a:lnSpc>
                <a:spcBef>
                  <a:spcPct val="20000"/>
                </a:spcBef>
                <a:buSzPct val="80000"/>
              </a:pPr>
              <a:r>
                <a:rPr lang="en-US" sz="1400" dirty="0" smtClean="0">
                  <a:ln>
                    <a:solidFill>
                      <a:schemeClr val="bg1">
                        <a:alpha val="0"/>
                      </a:schemeClr>
                    </a:solidFill>
                  </a:ln>
                  <a:solidFill>
                    <a:schemeClr val="accent1"/>
                  </a:solidFill>
                </a:rPr>
                <a:t>NEW USER REGISTRY</a:t>
              </a:r>
              <a:endParaRPr lang="en-US" sz="1400" dirty="0">
                <a:ln>
                  <a:solidFill>
                    <a:schemeClr val="bg1">
                      <a:alpha val="0"/>
                    </a:schemeClr>
                  </a:solidFill>
                </a:ln>
                <a:solidFill>
                  <a:schemeClr val="accent1"/>
                </a:solidFill>
              </a:endParaRPr>
            </a:p>
          </p:txBody>
        </p:sp>
      </p:grpSp>
      <p:grpSp>
        <p:nvGrpSpPr>
          <p:cNvPr id="17" name="Group 16"/>
          <p:cNvGrpSpPr/>
          <p:nvPr/>
        </p:nvGrpSpPr>
        <p:grpSpPr>
          <a:xfrm>
            <a:off x="3600564" y="2389628"/>
            <a:ext cx="2011680" cy="411480"/>
            <a:chOff x="3600564" y="2389628"/>
            <a:chExt cx="2011680" cy="411480"/>
          </a:xfrm>
        </p:grpSpPr>
        <p:sp>
          <p:nvSpPr>
            <p:cNvPr id="47" name="Right Arrow 46"/>
            <p:cNvSpPr/>
            <p:nvPr/>
          </p:nvSpPr>
          <p:spPr bwMode="auto">
            <a:xfrm>
              <a:off x="3600564" y="2526788"/>
              <a:ext cx="2011680" cy="274320"/>
            </a:xfrm>
            <a:prstGeom prst="rightArrow">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0" name="TextBox 49"/>
            <p:cNvSpPr txBox="1"/>
            <p:nvPr/>
          </p:nvSpPr>
          <p:spPr>
            <a:xfrm>
              <a:off x="3600564" y="2389628"/>
              <a:ext cx="1317668" cy="193899"/>
            </a:xfrm>
            <a:prstGeom prst="rect">
              <a:avLst/>
            </a:prstGeom>
            <a:noFill/>
          </p:spPr>
          <p:txBody>
            <a:bodyPr wrap="none" lIns="0" tIns="0" rIns="0" bIns="0" rtlCol="0">
              <a:spAutoFit/>
            </a:bodyPr>
            <a:lstStyle/>
            <a:p>
              <a:pPr>
                <a:lnSpc>
                  <a:spcPct val="90000"/>
                </a:lnSpc>
                <a:spcBef>
                  <a:spcPct val="20000"/>
                </a:spcBef>
                <a:buSzPct val="80000"/>
              </a:pPr>
              <a:r>
                <a:rPr lang="en-US" sz="1400" dirty="0" smtClean="0">
                  <a:ln>
                    <a:solidFill>
                      <a:schemeClr val="bg1">
                        <a:alpha val="0"/>
                      </a:schemeClr>
                    </a:solidFill>
                  </a:ln>
                  <a:solidFill>
                    <a:schemeClr val="accent4"/>
                  </a:solidFill>
                </a:rPr>
                <a:t>NEW PURCHASE</a:t>
              </a:r>
              <a:endParaRPr lang="en-US" sz="1400" dirty="0">
                <a:ln>
                  <a:solidFill>
                    <a:schemeClr val="bg1">
                      <a:alpha val="0"/>
                    </a:schemeClr>
                  </a:solidFill>
                </a:ln>
                <a:solidFill>
                  <a:schemeClr val="accent4"/>
                </a:solidFill>
              </a:endParaRPr>
            </a:p>
          </p:txBody>
        </p:sp>
      </p:grpSp>
      <p:grpSp>
        <p:nvGrpSpPr>
          <p:cNvPr id="18" name="Group 17"/>
          <p:cNvGrpSpPr/>
          <p:nvPr/>
        </p:nvGrpSpPr>
        <p:grpSpPr>
          <a:xfrm>
            <a:off x="3600564" y="3080906"/>
            <a:ext cx="2011680" cy="411480"/>
            <a:chOff x="3600564" y="3080906"/>
            <a:chExt cx="2011680" cy="411480"/>
          </a:xfrm>
        </p:grpSpPr>
        <p:sp>
          <p:nvSpPr>
            <p:cNvPr id="48" name="Right Arrow 47"/>
            <p:cNvSpPr/>
            <p:nvPr/>
          </p:nvSpPr>
          <p:spPr bwMode="auto">
            <a:xfrm>
              <a:off x="3600564" y="3218066"/>
              <a:ext cx="2011680" cy="274320"/>
            </a:xfrm>
            <a:prstGeom prst="right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1" name="TextBox 50"/>
            <p:cNvSpPr txBox="1"/>
            <p:nvPr/>
          </p:nvSpPr>
          <p:spPr>
            <a:xfrm>
              <a:off x="3600564" y="3080906"/>
              <a:ext cx="1243161" cy="193899"/>
            </a:xfrm>
            <a:prstGeom prst="rect">
              <a:avLst/>
            </a:prstGeom>
            <a:noFill/>
          </p:spPr>
          <p:txBody>
            <a:bodyPr wrap="none" lIns="0" tIns="0" rIns="0" bIns="0" rtlCol="0">
              <a:spAutoFit/>
            </a:bodyPr>
            <a:lstStyle/>
            <a:p>
              <a:pPr>
                <a:lnSpc>
                  <a:spcPct val="90000"/>
                </a:lnSpc>
                <a:spcBef>
                  <a:spcPct val="20000"/>
                </a:spcBef>
                <a:buSzPct val="80000"/>
              </a:pPr>
              <a:r>
                <a:rPr lang="en-US" sz="1400" dirty="0" smtClean="0">
                  <a:ln>
                    <a:solidFill>
                      <a:schemeClr val="bg1">
                        <a:alpha val="0"/>
                      </a:schemeClr>
                    </a:solidFill>
                  </a:ln>
                  <a:solidFill>
                    <a:schemeClr val="accent2"/>
                  </a:solidFill>
                </a:rPr>
                <a:t>NEW PRODUCT</a:t>
              </a:r>
              <a:endParaRPr lang="en-US" sz="1400" dirty="0">
                <a:ln>
                  <a:solidFill>
                    <a:schemeClr val="bg1">
                      <a:alpha val="0"/>
                    </a:schemeClr>
                  </a:solidFill>
                </a:ln>
                <a:solidFill>
                  <a:schemeClr val="accent2"/>
                </a:solidFill>
              </a:endParaRPr>
            </a:p>
          </p:txBody>
        </p:sp>
      </p:grpSp>
      <p:sp>
        <p:nvSpPr>
          <p:cNvPr id="52" name="Right Arrow 51"/>
          <p:cNvSpPr/>
          <p:nvPr/>
        </p:nvSpPr>
        <p:spPr bwMode="auto">
          <a:xfrm>
            <a:off x="6594243" y="2181149"/>
            <a:ext cx="1645920" cy="274320"/>
          </a:xfrm>
          <a:prstGeom prst="rightArrow">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3" name="Right Arrow 52"/>
          <p:cNvSpPr/>
          <p:nvPr/>
        </p:nvSpPr>
        <p:spPr bwMode="auto">
          <a:xfrm>
            <a:off x="6594243" y="2526788"/>
            <a:ext cx="1645920" cy="274320"/>
          </a:xfrm>
          <a:prstGeom prst="rightArrow">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4" name="Right Arrow 53"/>
          <p:cNvSpPr/>
          <p:nvPr/>
        </p:nvSpPr>
        <p:spPr bwMode="auto">
          <a:xfrm>
            <a:off x="6594243" y="2872427"/>
            <a:ext cx="1645920" cy="274320"/>
          </a:xfrm>
          <a:prstGeom prst="rightArrow">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9" name="Freeform 6"/>
          <p:cNvSpPr>
            <a:spLocks noEditPoints="1"/>
          </p:cNvSpPr>
          <p:nvPr/>
        </p:nvSpPr>
        <p:spPr bwMode="auto">
          <a:xfrm>
            <a:off x="7063649" y="5122696"/>
            <a:ext cx="716443" cy="972648"/>
          </a:xfrm>
          <a:custGeom>
            <a:avLst/>
            <a:gdLst>
              <a:gd name="T0" fmla="*/ 554 w 587"/>
              <a:gd name="T1" fmla="*/ 168 h 797"/>
              <a:gd name="T2" fmla="*/ 554 w 587"/>
              <a:gd name="T3" fmla="*/ 168 h 797"/>
              <a:gd name="T4" fmla="*/ 33 w 587"/>
              <a:gd name="T5" fmla="*/ 168 h 797"/>
              <a:gd name="T6" fmla="*/ 0 w 587"/>
              <a:gd name="T7" fmla="*/ 123 h 797"/>
              <a:gd name="T8" fmla="*/ 33 w 587"/>
              <a:gd name="T9" fmla="*/ 90 h 797"/>
              <a:gd name="T10" fmla="*/ 33 w 587"/>
              <a:gd name="T11" fmla="*/ 90 h 797"/>
              <a:gd name="T12" fmla="*/ 554 w 587"/>
              <a:gd name="T13" fmla="*/ 90 h 797"/>
              <a:gd name="T14" fmla="*/ 587 w 587"/>
              <a:gd name="T15" fmla="*/ 123 h 797"/>
              <a:gd name="T16" fmla="*/ 554 w 587"/>
              <a:gd name="T17" fmla="*/ 168 h 797"/>
              <a:gd name="T18" fmla="*/ 376 w 587"/>
              <a:gd name="T19" fmla="*/ 34 h 797"/>
              <a:gd name="T20" fmla="*/ 354 w 587"/>
              <a:gd name="T21" fmla="*/ 0 h 797"/>
              <a:gd name="T22" fmla="*/ 232 w 587"/>
              <a:gd name="T23" fmla="*/ 0 h 797"/>
              <a:gd name="T24" fmla="*/ 232 w 587"/>
              <a:gd name="T25" fmla="*/ 0 h 797"/>
              <a:gd name="T26" fmla="*/ 210 w 587"/>
              <a:gd name="T27" fmla="*/ 34 h 797"/>
              <a:gd name="T28" fmla="*/ 232 w 587"/>
              <a:gd name="T29" fmla="*/ 56 h 797"/>
              <a:gd name="T30" fmla="*/ 354 w 587"/>
              <a:gd name="T31" fmla="*/ 56 h 797"/>
              <a:gd name="T32" fmla="*/ 354 w 587"/>
              <a:gd name="T33" fmla="*/ 56 h 797"/>
              <a:gd name="T34" fmla="*/ 376 w 587"/>
              <a:gd name="T35" fmla="*/ 34 h 797"/>
              <a:gd name="T36" fmla="*/ 542 w 587"/>
              <a:gd name="T37" fmla="*/ 269 h 797"/>
              <a:gd name="T38" fmla="*/ 520 w 587"/>
              <a:gd name="T39" fmla="*/ 729 h 797"/>
              <a:gd name="T40" fmla="*/ 465 w 587"/>
              <a:gd name="T41" fmla="*/ 797 h 797"/>
              <a:gd name="T42" fmla="*/ 133 w 587"/>
              <a:gd name="T43" fmla="*/ 797 h 797"/>
              <a:gd name="T44" fmla="*/ 66 w 587"/>
              <a:gd name="T45" fmla="*/ 729 h 797"/>
              <a:gd name="T46" fmla="*/ 44 w 587"/>
              <a:gd name="T47" fmla="*/ 269 h 797"/>
              <a:gd name="T48" fmla="*/ 99 w 587"/>
              <a:gd name="T49" fmla="*/ 213 h 797"/>
              <a:gd name="T50" fmla="*/ 487 w 587"/>
              <a:gd name="T51" fmla="*/ 213 h 797"/>
              <a:gd name="T52" fmla="*/ 542 w 587"/>
              <a:gd name="T53" fmla="*/ 269 h 797"/>
              <a:gd name="T54" fmla="*/ 188 w 587"/>
              <a:gd name="T55" fmla="*/ 696 h 797"/>
              <a:gd name="T56" fmla="*/ 177 w 587"/>
              <a:gd name="T57" fmla="*/ 303 h 797"/>
              <a:gd name="T58" fmla="*/ 144 w 587"/>
              <a:gd name="T59" fmla="*/ 280 h 797"/>
              <a:gd name="T60" fmla="*/ 122 w 587"/>
              <a:gd name="T61" fmla="*/ 303 h 797"/>
              <a:gd name="T62" fmla="*/ 133 w 587"/>
              <a:gd name="T63" fmla="*/ 707 h 797"/>
              <a:gd name="T64" fmla="*/ 155 w 587"/>
              <a:gd name="T65" fmla="*/ 729 h 797"/>
              <a:gd name="T66" fmla="*/ 155 w 587"/>
              <a:gd name="T67" fmla="*/ 729 h 797"/>
              <a:gd name="T68" fmla="*/ 188 w 587"/>
              <a:gd name="T69" fmla="*/ 696 h 797"/>
              <a:gd name="T70" fmla="*/ 321 w 587"/>
              <a:gd name="T71" fmla="*/ 303 h 797"/>
              <a:gd name="T72" fmla="*/ 299 w 587"/>
              <a:gd name="T73" fmla="*/ 280 h 797"/>
              <a:gd name="T74" fmla="*/ 299 w 587"/>
              <a:gd name="T75" fmla="*/ 280 h 797"/>
              <a:gd name="T76" fmla="*/ 266 w 587"/>
              <a:gd name="T77" fmla="*/ 303 h 797"/>
              <a:gd name="T78" fmla="*/ 266 w 587"/>
              <a:gd name="T79" fmla="*/ 696 h 797"/>
              <a:gd name="T80" fmla="*/ 288 w 587"/>
              <a:gd name="T81" fmla="*/ 729 h 797"/>
              <a:gd name="T82" fmla="*/ 288 w 587"/>
              <a:gd name="T83" fmla="*/ 729 h 797"/>
              <a:gd name="T84" fmla="*/ 321 w 587"/>
              <a:gd name="T85" fmla="*/ 696 h 797"/>
              <a:gd name="T86" fmla="*/ 321 w 587"/>
              <a:gd name="T87" fmla="*/ 303 h 797"/>
              <a:gd name="T88" fmla="*/ 321 w 587"/>
              <a:gd name="T89" fmla="*/ 303 h 797"/>
              <a:gd name="T90" fmla="*/ 476 w 587"/>
              <a:gd name="T91" fmla="*/ 303 h 797"/>
              <a:gd name="T92" fmla="*/ 443 w 587"/>
              <a:gd name="T93" fmla="*/ 280 h 797"/>
              <a:gd name="T94" fmla="*/ 421 w 587"/>
              <a:gd name="T95" fmla="*/ 303 h 797"/>
              <a:gd name="T96" fmla="*/ 398 w 587"/>
              <a:gd name="T97" fmla="*/ 696 h 797"/>
              <a:gd name="T98" fmla="*/ 432 w 587"/>
              <a:gd name="T99" fmla="*/ 729 h 797"/>
              <a:gd name="T100" fmla="*/ 432 w 587"/>
              <a:gd name="T101" fmla="*/ 729 h 797"/>
              <a:gd name="T102" fmla="*/ 454 w 587"/>
              <a:gd name="T103" fmla="*/ 707 h 797"/>
              <a:gd name="T104" fmla="*/ 476 w 587"/>
              <a:gd name="T105" fmla="*/ 303 h 797"/>
              <a:gd name="T106" fmla="*/ 476 w 587"/>
              <a:gd name="T107" fmla="*/ 303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7" h="797">
                <a:moveTo>
                  <a:pt x="554" y="168"/>
                </a:moveTo>
                <a:cubicBezTo>
                  <a:pt x="554" y="168"/>
                  <a:pt x="554" y="168"/>
                  <a:pt x="554" y="168"/>
                </a:cubicBezTo>
                <a:cubicBezTo>
                  <a:pt x="33" y="168"/>
                  <a:pt x="33" y="168"/>
                  <a:pt x="33" y="168"/>
                </a:cubicBezTo>
                <a:cubicBezTo>
                  <a:pt x="11" y="168"/>
                  <a:pt x="0" y="146"/>
                  <a:pt x="0" y="123"/>
                </a:cubicBezTo>
                <a:cubicBezTo>
                  <a:pt x="0" y="101"/>
                  <a:pt x="11" y="90"/>
                  <a:pt x="33" y="90"/>
                </a:cubicBezTo>
                <a:cubicBezTo>
                  <a:pt x="33" y="90"/>
                  <a:pt x="33" y="90"/>
                  <a:pt x="33" y="90"/>
                </a:cubicBezTo>
                <a:cubicBezTo>
                  <a:pt x="554" y="90"/>
                  <a:pt x="554" y="90"/>
                  <a:pt x="554" y="90"/>
                </a:cubicBezTo>
                <a:cubicBezTo>
                  <a:pt x="576" y="90"/>
                  <a:pt x="587" y="101"/>
                  <a:pt x="587" y="123"/>
                </a:cubicBezTo>
                <a:cubicBezTo>
                  <a:pt x="587" y="157"/>
                  <a:pt x="576" y="168"/>
                  <a:pt x="554" y="168"/>
                </a:cubicBezTo>
                <a:close/>
                <a:moveTo>
                  <a:pt x="376" y="34"/>
                </a:moveTo>
                <a:cubicBezTo>
                  <a:pt x="376" y="11"/>
                  <a:pt x="365" y="0"/>
                  <a:pt x="354" y="0"/>
                </a:cubicBezTo>
                <a:cubicBezTo>
                  <a:pt x="232" y="0"/>
                  <a:pt x="232" y="0"/>
                  <a:pt x="232" y="0"/>
                </a:cubicBezTo>
                <a:cubicBezTo>
                  <a:pt x="232" y="0"/>
                  <a:pt x="232" y="0"/>
                  <a:pt x="232" y="0"/>
                </a:cubicBezTo>
                <a:cubicBezTo>
                  <a:pt x="221" y="0"/>
                  <a:pt x="210" y="11"/>
                  <a:pt x="210" y="34"/>
                </a:cubicBezTo>
                <a:cubicBezTo>
                  <a:pt x="210" y="45"/>
                  <a:pt x="221" y="56"/>
                  <a:pt x="232" y="56"/>
                </a:cubicBezTo>
                <a:cubicBezTo>
                  <a:pt x="354" y="56"/>
                  <a:pt x="354" y="56"/>
                  <a:pt x="354" y="56"/>
                </a:cubicBezTo>
                <a:cubicBezTo>
                  <a:pt x="354" y="56"/>
                  <a:pt x="354" y="56"/>
                  <a:pt x="354" y="56"/>
                </a:cubicBezTo>
                <a:cubicBezTo>
                  <a:pt x="365" y="56"/>
                  <a:pt x="376" y="45"/>
                  <a:pt x="376" y="34"/>
                </a:cubicBezTo>
                <a:close/>
                <a:moveTo>
                  <a:pt x="542" y="269"/>
                </a:moveTo>
                <a:cubicBezTo>
                  <a:pt x="520" y="729"/>
                  <a:pt x="520" y="729"/>
                  <a:pt x="520" y="729"/>
                </a:cubicBezTo>
                <a:cubicBezTo>
                  <a:pt x="520" y="763"/>
                  <a:pt x="498" y="797"/>
                  <a:pt x="465" y="797"/>
                </a:cubicBezTo>
                <a:cubicBezTo>
                  <a:pt x="133" y="797"/>
                  <a:pt x="133" y="797"/>
                  <a:pt x="133" y="797"/>
                </a:cubicBezTo>
                <a:cubicBezTo>
                  <a:pt x="99" y="797"/>
                  <a:pt x="66" y="763"/>
                  <a:pt x="66" y="729"/>
                </a:cubicBezTo>
                <a:cubicBezTo>
                  <a:pt x="44" y="269"/>
                  <a:pt x="44" y="269"/>
                  <a:pt x="44" y="269"/>
                </a:cubicBezTo>
                <a:cubicBezTo>
                  <a:pt x="44" y="236"/>
                  <a:pt x="66" y="213"/>
                  <a:pt x="99" y="213"/>
                </a:cubicBezTo>
                <a:cubicBezTo>
                  <a:pt x="487" y="213"/>
                  <a:pt x="487" y="213"/>
                  <a:pt x="487" y="213"/>
                </a:cubicBezTo>
                <a:cubicBezTo>
                  <a:pt x="520" y="213"/>
                  <a:pt x="548" y="224"/>
                  <a:pt x="542" y="269"/>
                </a:cubicBezTo>
                <a:close/>
                <a:moveTo>
                  <a:pt x="188" y="696"/>
                </a:moveTo>
                <a:cubicBezTo>
                  <a:pt x="177" y="303"/>
                  <a:pt x="177" y="303"/>
                  <a:pt x="177" y="303"/>
                </a:cubicBezTo>
                <a:cubicBezTo>
                  <a:pt x="177" y="292"/>
                  <a:pt x="164" y="279"/>
                  <a:pt x="144" y="280"/>
                </a:cubicBezTo>
                <a:cubicBezTo>
                  <a:pt x="133" y="281"/>
                  <a:pt x="121" y="290"/>
                  <a:pt x="122" y="303"/>
                </a:cubicBezTo>
                <a:cubicBezTo>
                  <a:pt x="131" y="707"/>
                  <a:pt x="133" y="707"/>
                  <a:pt x="133" y="707"/>
                </a:cubicBezTo>
                <a:cubicBezTo>
                  <a:pt x="133" y="718"/>
                  <a:pt x="144" y="729"/>
                  <a:pt x="155" y="729"/>
                </a:cubicBezTo>
                <a:cubicBezTo>
                  <a:pt x="155" y="729"/>
                  <a:pt x="155" y="729"/>
                  <a:pt x="155" y="729"/>
                </a:cubicBezTo>
                <a:cubicBezTo>
                  <a:pt x="177" y="729"/>
                  <a:pt x="188" y="718"/>
                  <a:pt x="188" y="696"/>
                </a:cubicBezTo>
                <a:close/>
                <a:moveTo>
                  <a:pt x="321" y="303"/>
                </a:moveTo>
                <a:cubicBezTo>
                  <a:pt x="321" y="292"/>
                  <a:pt x="310" y="280"/>
                  <a:pt x="299" y="280"/>
                </a:cubicBezTo>
                <a:cubicBezTo>
                  <a:pt x="299" y="280"/>
                  <a:pt x="299" y="280"/>
                  <a:pt x="299" y="280"/>
                </a:cubicBezTo>
                <a:cubicBezTo>
                  <a:pt x="277" y="280"/>
                  <a:pt x="266" y="292"/>
                  <a:pt x="266" y="303"/>
                </a:cubicBezTo>
                <a:cubicBezTo>
                  <a:pt x="266" y="696"/>
                  <a:pt x="266" y="696"/>
                  <a:pt x="266" y="696"/>
                </a:cubicBezTo>
                <a:cubicBezTo>
                  <a:pt x="266" y="718"/>
                  <a:pt x="277" y="729"/>
                  <a:pt x="288" y="729"/>
                </a:cubicBezTo>
                <a:cubicBezTo>
                  <a:pt x="288" y="729"/>
                  <a:pt x="288" y="729"/>
                  <a:pt x="288" y="729"/>
                </a:cubicBezTo>
                <a:cubicBezTo>
                  <a:pt x="310" y="729"/>
                  <a:pt x="321" y="718"/>
                  <a:pt x="321" y="696"/>
                </a:cubicBezTo>
                <a:cubicBezTo>
                  <a:pt x="321" y="303"/>
                  <a:pt x="321" y="303"/>
                  <a:pt x="321" y="303"/>
                </a:cubicBezTo>
                <a:cubicBezTo>
                  <a:pt x="321" y="303"/>
                  <a:pt x="321" y="303"/>
                  <a:pt x="321" y="303"/>
                </a:cubicBezTo>
                <a:close/>
                <a:moveTo>
                  <a:pt x="476" y="303"/>
                </a:moveTo>
                <a:cubicBezTo>
                  <a:pt x="476" y="292"/>
                  <a:pt x="465" y="280"/>
                  <a:pt x="443" y="280"/>
                </a:cubicBezTo>
                <a:cubicBezTo>
                  <a:pt x="432" y="280"/>
                  <a:pt x="421" y="292"/>
                  <a:pt x="421" y="303"/>
                </a:cubicBezTo>
                <a:cubicBezTo>
                  <a:pt x="398" y="696"/>
                  <a:pt x="398" y="696"/>
                  <a:pt x="398" y="696"/>
                </a:cubicBezTo>
                <a:cubicBezTo>
                  <a:pt x="398" y="718"/>
                  <a:pt x="410" y="729"/>
                  <a:pt x="432" y="729"/>
                </a:cubicBezTo>
                <a:cubicBezTo>
                  <a:pt x="432" y="729"/>
                  <a:pt x="432" y="729"/>
                  <a:pt x="432" y="729"/>
                </a:cubicBezTo>
                <a:cubicBezTo>
                  <a:pt x="443" y="729"/>
                  <a:pt x="454" y="718"/>
                  <a:pt x="454" y="707"/>
                </a:cubicBezTo>
                <a:cubicBezTo>
                  <a:pt x="476" y="303"/>
                  <a:pt x="476" y="303"/>
                  <a:pt x="476" y="303"/>
                </a:cubicBezTo>
                <a:cubicBezTo>
                  <a:pt x="476" y="303"/>
                  <a:pt x="476" y="303"/>
                  <a:pt x="476" y="303"/>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11"/>
          <p:cNvSpPr>
            <a:spLocks noEditPoints="1"/>
          </p:cNvSpPr>
          <p:nvPr/>
        </p:nvSpPr>
        <p:spPr bwMode="auto">
          <a:xfrm>
            <a:off x="2284620" y="1722793"/>
            <a:ext cx="1235819" cy="1950295"/>
          </a:xfrm>
          <a:custGeom>
            <a:avLst/>
            <a:gdLst>
              <a:gd name="T0" fmla="*/ 278 w 441"/>
              <a:gd name="T1" fmla="*/ 280 h 697"/>
              <a:gd name="T2" fmla="*/ 158 w 441"/>
              <a:gd name="T3" fmla="*/ 334 h 697"/>
              <a:gd name="T4" fmla="*/ 229 w 441"/>
              <a:gd name="T5" fmla="*/ 334 h 697"/>
              <a:gd name="T6" fmla="*/ 170 w 441"/>
              <a:gd name="T7" fmla="*/ 393 h 697"/>
              <a:gd name="T8" fmla="*/ 158 w 441"/>
              <a:gd name="T9" fmla="*/ 425 h 697"/>
              <a:gd name="T10" fmla="*/ 229 w 441"/>
              <a:gd name="T11" fmla="*/ 425 h 697"/>
              <a:gd name="T12" fmla="*/ 170 w 441"/>
              <a:gd name="T13" fmla="*/ 484 h 697"/>
              <a:gd name="T14" fmla="*/ 158 w 441"/>
              <a:gd name="T15" fmla="*/ 516 h 697"/>
              <a:gd name="T16" fmla="*/ 229 w 441"/>
              <a:gd name="T17" fmla="*/ 516 h 697"/>
              <a:gd name="T18" fmla="*/ 170 w 441"/>
              <a:gd name="T19" fmla="*/ 575 h 697"/>
              <a:gd name="T20" fmla="*/ 158 w 441"/>
              <a:gd name="T21" fmla="*/ 607 h 697"/>
              <a:gd name="T22" fmla="*/ 229 w 441"/>
              <a:gd name="T23" fmla="*/ 607 h 697"/>
              <a:gd name="T24" fmla="*/ 170 w 441"/>
              <a:gd name="T25" fmla="*/ 666 h 697"/>
              <a:gd name="T26" fmla="*/ 57 w 441"/>
              <a:gd name="T27" fmla="*/ 334 h 697"/>
              <a:gd name="T28" fmla="*/ 128 w 441"/>
              <a:gd name="T29" fmla="*/ 334 h 697"/>
              <a:gd name="T30" fmla="*/ 69 w 441"/>
              <a:gd name="T31" fmla="*/ 393 h 697"/>
              <a:gd name="T32" fmla="*/ 57 w 441"/>
              <a:gd name="T33" fmla="*/ 425 h 697"/>
              <a:gd name="T34" fmla="*/ 128 w 441"/>
              <a:gd name="T35" fmla="*/ 425 h 697"/>
              <a:gd name="T36" fmla="*/ 69 w 441"/>
              <a:gd name="T37" fmla="*/ 484 h 697"/>
              <a:gd name="T38" fmla="*/ 57 w 441"/>
              <a:gd name="T39" fmla="*/ 516 h 697"/>
              <a:gd name="T40" fmla="*/ 128 w 441"/>
              <a:gd name="T41" fmla="*/ 516 h 697"/>
              <a:gd name="T42" fmla="*/ 69 w 441"/>
              <a:gd name="T43" fmla="*/ 575 h 697"/>
              <a:gd name="T44" fmla="*/ 57 w 441"/>
              <a:gd name="T45" fmla="*/ 607 h 697"/>
              <a:gd name="T46" fmla="*/ 128 w 441"/>
              <a:gd name="T47" fmla="*/ 607 h 697"/>
              <a:gd name="T48" fmla="*/ 69 w 441"/>
              <a:gd name="T49" fmla="*/ 666 h 697"/>
              <a:gd name="T50" fmla="*/ 163 w 441"/>
              <a:gd name="T51" fmla="*/ 0 h 697"/>
              <a:gd name="T52" fmla="*/ 298 w 441"/>
              <a:gd name="T53" fmla="*/ 697 h 697"/>
              <a:gd name="T54" fmla="*/ 163 w 441"/>
              <a:gd name="T55" fmla="*/ 0 h 697"/>
              <a:gd name="T56" fmla="*/ 228 w 441"/>
              <a:gd name="T57" fmla="*/ 209 h 697"/>
              <a:gd name="T58" fmla="*/ 228 w 441"/>
              <a:gd name="T59" fmla="*/ 138 h 697"/>
              <a:gd name="T60" fmla="*/ 287 w 441"/>
              <a:gd name="T61" fmla="*/ 197 h 697"/>
              <a:gd name="T62" fmla="*/ 228 w 441"/>
              <a:gd name="T63" fmla="*/ 118 h 697"/>
              <a:gd name="T64" fmla="*/ 228 w 441"/>
              <a:gd name="T65" fmla="*/ 47 h 697"/>
              <a:gd name="T66" fmla="*/ 287 w 441"/>
              <a:gd name="T67" fmla="*/ 106 h 697"/>
              <a:gd name="T68" fmla="*/ 329 w 441"/>
              <a:gd name="T69" fmla="*/ 573 h 697"/>
              <a:gd name="T70" fmla="*/ 329 w 441"/>
              <a:gd name="T71" fmla="*/ 502 h 697"/>
              <a:gd name="T72" fmla="*/ 388 w 441"/>
              <a:gd name="T73" fmla="*/ 561 h 697"/>
              <a:gd name="T74" fmla="*/ 329 w 441"/>
              <a:gd name="T75" fmla="*/ 482 h 697"/>
              <a:gd name="T76" fmla="*/ 329 w 441"/>
              <a:gd name="T77" fmla="*/ 411 h 697"/>
              <a:gd name="T78" fmla="*/ 388 w 441"/>
              <a:gd name="T79" fmla="*/ 470 h 697"/>
              <a:gd name="T80" fmla="*/ 329 w 441"/>
              <a:gd name="T81" fmla="*/ 391 h 697"/>
              <a:gd name="T82" fmla="*/ 329 w 441"/>
              <a:gd name="T83" fmla="*/ 320 h 697"/>
              <a:gd name="T84" fmla="*/ 388 w 441"/>
              <a:gd name="T85" fmla="*/ 379 h 697"/>
              <a:gd name="T86" fmla="*/ 329 w 441"/>
              <a:gd name="T87" fmla="*/ 300 h 697"/>
              <a:gd name="T88" fmla="*/ 329 w 441"/>
              <a:gd name="T89" fmla="*/ 229 h 697"/>
              <a:gd name="T90" fmla="*/ 388 w 441"/>
              <a:gd name="T91" fmla="*/ 288 h 697"/>
              <a:gd name="T92" fmla="*/ 329 w 441"/>
              <a:gd name="T93" fmla="*/ 209 h 697"/>
              <a:gd name="T94" fmla="*/ 329 w 441"/>
              <a:gd name="T95" fmla="*/ 138 h 697"/>
              <a:gd name="T96" fmla="*/ 388 w 441"/>
              <a:gd name="T97" fmla="*/ 197 h 697"/>
              <a:gd name="T98" fmla="*/ 329 w 441"/>
              <a:gd name="T99" fmla="*/ 118 h 697"/>
              <a:gd name="T100" fmla="*/ 329 w 441"/>
              <a:gd name="T101" fmla="*/ 47 h 697"/>
              <a:gd name="T102" fmla="*/ 388 w 441"/>
              <a:gd name="T103" fmla="*/ 106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41" h="697">
                <a:moveTo>
                  <a:pt x="0" y="697"/>
                </a:moveTo>
                <a:cubicBezTo>
                  <a:pt x="278" y="697"/>
                  <a:pt x="278" y="697"/>
                  <a:pt x="278" y="697"/>
                </a:cubicBezTo>
                <a:cubicBezTo>
                  <a:pt x="278" y="280"/>
                  <a:pt x="278" y="280"/>
                  <a:pt x="278" y="280"/>
                </a:cubicBezTo>
                <a:cubicBezTo>
                  <a:pt x="0" y="280"/>
                  <a:pt x="0" y="280"/>
                  <a:pt x="0" y="280"/>
                </a:cubicBezTo>
                <a:lnTo>
                  <a:pt x="0" y="697"/>
                </a:lnTo>
                <a:close/>
                <a:moveTo>
                  <a:pt x="158" y="334"/>
                </a:moveTo>
                <a:cubicBezTo>
                  <a:pt x="158" y="327"/>
                  <a:pt x="163" y="322"/>
                  <a:pt x="170" y="322"/>
                </a:cubicBezTo>
                <a:cubicBezTo>
                  <a:pt x="217" y="322"/>
                  <a:pt x="217" y="322"/>
                  <a:pt x="217" y="322"/>
                </a:cubicBezTo>
                <a:cubicBezTo>
                  <a:pt x="224" y="322"/>
                  <a:pt x="229" y="327"/>
                  <a:pt x="229" y="334"/>
                </a:cubicBezTo>
                <a:cubicBezTo>
                  <a:pt x="229" y="381"/>
                  <a:pt x="229" y="381"/>
                  <a:pt x="229" y="381"/>
                </a:cubicBezTo>
                <a:cubicBezTo>
                  <a:pt x="229" y="388"/>
                  <a:pt x="224" y="393"/>
                  <a:pt x="217" y="393"/>
                </a:cubicBezTo>
                <a:cubicBezTo>
                  <a:pt x="170" y="393"/>
                  <a:pt x="170" y="393"/>
                  <a:pt x="170" y="393"/>
                </a:cubicBezTo>
                <a:cubicBezTo>
                  <a:pt x="163" y="393"/>
                  <a:pt x="158" y="388"/>
                  <a:pt x="158" y="381"/>
                </a:cubicBezTo>
                <a:lnTo>
                  <a:pt x="158" y="334"/>
                </a:lnTo>
                <a:close/>
                <a:moveTo>
                  <a:pt x="158" y="425"/>
                </a:moveTo>
                <a:cubicBezTo>
                  <a:pt x="158" y="418"/>
                  <a:pt x="163" y="413"/>
                  <a:pt x="170" y="413"/>
                </a:cubicBezTo>
                <a:cubicBezTo>
                  <a:pt x="217" y="413"/>
                  <a:pt x="217" y="413"/>
                  <a:pt x="217" y="413"/>
                </a:cubicBezTo>
                <a:cubicBezTo>
                  <a:pt x="224" y="413"/>
                  <a:pt x="229" y="418"/>
                  <a:pt x="229" y="425"/>
                </a:cubicBezTo>
                <a:cubicBezTo>
                  <a:pt x="229" y="472"/>
                  <a:pt x="229" y="472"/>
                  <a:pt x="229" y="472"/>
                </a:cubicBezTo>
                <a:cubicBezTo>
                  <a:pt x="229" y="479"/>
                  <a:pt x="224" y="484"/>
                  <a:pt x="217" y="484"/>
                </a:cubicBezTo>
                <a:cubicBezTo>
                  <a:pt x="170" y="484"/>
                  <a:pt x="170" y="484"/>
                  <a:pt x="170" y="484"/>
                </a:cubicBezTo>
                <a:cubicBezTo>
                  <a:pt x="163" y="484"/>
                  <a:pt x="158" y="479"/>
                  <a:pt x="158" y="472"/>
                </a:cubicBezTo>
                <a:lnTo>
                  <a:pt x="158" y="425"/>
                </a:lnTo>
                <a:close/>
                <a:moveTo>
                  <a:pt x="158" y="516"/>
                </a:moveTo>
                <a:cubicBezTo>
                  <a:pt x="158" y="509"/>
                  <a:pt x="163" y="504"/>
                  <a:pt x="170" y="504"/>
                </a:cubicBezTo>
                <a:cubicBezTo>
                  <a:pt x="217" y="504"/>
                  <a:pt x="217" y="504"/>
                  <a:pt x="217" y="504"/>
                </a:cubicBezTo>
                <a:cubicBezTo>
                  <a:pt x="224" y="504"/>
                  <a:pt x="229" y="509"/>
                  <a:pt x="229" y="516"/>
                </a:cubicBezTo>
                <a:cubicBezTo>
                  <a:pt x="229" y="563"/>
                  <a:pt x="229" y="563"/>
                  <a:pt x="229" y="563"/>
                </a:cubicBezTo>
                <a:cubicBezTo>
                  <a:pt x="229" y="570"/>
                  <a:pt x="224" y="575"/>
                  <a:pt x="217" y="575"/>
                </a:cubicBezTo>
                <a:cubicBezTo>
                  <a:pt x="170" y="575"/>
                  <a:pt x="170" y="575"/>
                  <a:pt x="170" y="575"/>
                </a:cubicBezTo>
                <a:cubicBezTo>
                  <a:pt x="163" y="575"/>
                  <a:pt x="158" y="570"/>
                  <a:pt x="158" y="563"/>
                </a:cubicBezTo>
                <a:lnTo>
                  <a:pt x="158" y="516"/>
                </a:lnTo>
                <a:close/>
                <a:moveTo>
                  <a:pt x="158" y="607"/>
                </a:moveTo>
                <a:cubicBezTo>
                  <a:pt x="158" y="600"/>
                  <a:pt x="163" y="595"/>
                  <a:pt x="170" y="595"/>
                </a:cubicBezTo>
                <a:cubicBezTo>
                  <a:pt x="217" y="595"/>
                  <a:pt x="217" y="595"/>
                  <a:pt x="217" y="595"/>
                </a:cubicBezTo>
                <a:cubicBezTo>
                  <a:pt x="224" y="595"/>
                  <a:pt x="229" y="600"/>
                  <a:pt x="229" y="607"/>
                </a:cubicBezTo>
                <a:cubicBezTo>
                  <a:pt x="229" y="654"/>
                  <a:pt x="229" y="654"/>
                  <a:pt x="229" y="654"/>
                </a:cubicBezTo>
                <a:cubicBezTo>
                  <a:pt x="229" y="661"/>
                  <a:pt x="224" y="666"/>
                  <a:pt x="217" y="666"/>
                </a:cubicBezTo>
                <a:cubicBezTo>
                  <a:pt x="170" y="666"/>
                  <a:pt x="170" y="666"/>
                  <a:pt x="170" y="666"/>
                </a:cubicBezTo>
                <a:cubicBezTo>
                  <a:pt x="163" y="666"/>
                  <a:pt x="158" y="661"/>
                  <a:pt x="158" y="654"/>
                </a:cubicBezTo>
                <a:lnTo>
                  <a:pt x="158" y="607"/>
                </a:lnTo>
                <a:close/>
                <a:moveTo>
                  <a:pt x="57" y="334"/>
                </a:moveTo>
                <a:cubicBezTo>
                  <a:pt x="57" y="327"/>
                  <a:pt x="62" y="322"/>
                  <a:pt x="69" y="322"/>
                </a:cubicBezTo>
                <a:cubicBezTo>
                  <a:pt x="116" y="322"/>
                  <a:pt x="116" y="322"/>
                  <a:pt x="116" y="322"/>
                </a:cubicBezTo>
                <a:cubicBezTo>
                  <a:pt x="123" y="322"/>
                  <a:pt x="128" y="327"/>
                  <a:pt x="128" y="334"/>
                </a:cubicBezTo>
                <a:cubicBezTo>
                  <a:pt x="128" y="381"/>
                  <a:pt x="128" y="381"/>
                  <a:pt x="128" y="381"/>
                </a:cubicBezTo>
                <a:cubicBezTo>
                  <a:pt x="128" y="388"/>
                  <a:pt x="123" y="393"/>
                  <a:pt x="116" y="393"/>
                </a:cubicBezTo>
                <a:cubicBezTo>
                  <a:pt x="69" y="393"/>
                  <a:pt x="69" y="393"/>
                  <a:pt x="69" y="393"/>
                </a:cubicBezTo>
                <a:cubicBezTo>
                  <a:pt x="62" y="393"/>
                  <a:pt x="57" y="388"/>
                  <a:pt x="57" y="381"/>
                </a:cubicBezTo>
                <a:lnTo>
                  <a:pt x="57" y="334"/>
                </a:lnTo>
                <a:close/>
                <a:moveTo>
                  <a:pt x="57" y="425"/>
                </a:moveTo>
                <a:cubicBezTo>
                  <a:pt x="57" y="418"/>
                  <a:pt x="62" y="413"/>
                  <a:pt x="69" y="413"/>
                </a:cubicBezTo>
                <a:cubicBezTo>
                  <a:pt x="116" y="413"/>
                  <a:pt x="116" y="413"/>
                  <a:pt x="116" y="413"/>
                </a:cubicBezTo>
                <a:cubicBezTo>
                  <a:pt x="123" y="413"/>
                  <a:pt x="128" y="418"/>
                  <a:pt x="128" y="425"/>
                </a:cubicBezTo>
                <a:cubicBezTo>
                  <a:pt x="128" y="472"/>
                  <a:pt x="128" y="472"/>
                  <a:pt x="128" y="472"/>
                </a:cubicBezTo>
                <a:cubicBezTo>
                  <a:pt x="128" y="479"/>
                  <a:pt x="123" y="484"/>
                  <a:pt x="116" y="484"/>
                </a:cubicBezTo>
                <a:cubicBezTo>
                  <a:pt x="69" y="484"/>
                  <a:pt x="69" y="484"/>
                  <a:pt x="69" y="484"/>
                </a:cubicBezTo>
                <a:cubicBezTo>
                  <a:pt x="62" y="484"/>
                  <a:pt x="57" y="479"/>
                  <a:pt x="57" y="472"/>
                </a:cubicBezTo>
                <a:lnTo>
                  <a:pt x="57" y="425"/>
                </a:lnTo>
                <a:close/>
                <a:moveTo>
                  <a:pt x="57" y="516"/>
                </a:moveTo>
                <a:cubicBezTo>
                  <a:pt x="57" y="509"/>
                  <a:pt x="62" y="504"/>
                  <a:pt x="69" y="504"/>
                </a:cubicBezTo>
                <a:cubicBezTo>
                  <a:pt x="116" y="504"/>
                  <a:pt x="116" y="504"/>
                  <a:pt x="116" y="504"/>
                </a:cubicBezTo>
                <a:cubicBezTo>
                  <a:pt x="123" y="504"/>
                  <a:pt x="128" y="509"/>
                  <a:pt x="128" y="516"/>
                </a:cubicBezTo>
                <a:cubicBezTo>
                  <a:pt x="128" y="563"/>
                  <a:pt x="128" y="563"/>
                  <a:pt x="128" y="563"/>
                </a:cubicBezTo>
                <a:cubicBezTo>
                  <a:pt x="128" y="570"/>
                  <a:pt x="123" y="575"/>
                  <a:pt x="116" y="575"/>
                </a:cubicBezTo>
                <a:cubicBezTo>
                  <a:pt x="69" y="575"/>
                  <a:pt x="69" y="575"/>
                  <a:pt x="69" y="575"/>
                </a:cubicBezTo>
                <a:cubicBezTo>
                  <a:pt x="62" y="575"/>
                  <a:pt x="57" y="570"/>
                  <a:pt x="57" y="563"/>
                </a:cubicBezTo>
                <a:lnTo>
                  <a:pt x="57" y="516"/>
                </a:lnTo>
                <a:close/>
                <a:moveTo>
                  <a:pt x="57" y="607"/>
                </a:moveTo>
                <a:cubicBezTo>
                  <a:pt x="57" y="600"/>
                  <a:pt x="62" y="595"/>
                  <a:pt x="69" y="595"/>
                </a:cubicBezTo>
                <a:cubicBezTo>
                  <a:pt x="116" y="595"/>
                  <a:pt x="116" y="595"/>
                  <a:pt x="116" y="595"/>
                </a:cubicBezTo>
                <a:cubicBezTo>
                  <a:pt x="123" y="595"/>
                  <a:pt x="128" y="600"/>
                  <a:pt x="128" y="607"/>
                </a:cubicBezTo>
                <a:cubicBezTo>
                  <a:pt x="128" y="654"/>
                  <a:pt x="128" y="654"/>
                  <a:pt x="128" y="654"/>
                </a:cubicBezTo>
                <a:cubicBezTo>
                  <a:pt x="128" y="661"/>
                  <a:pt x="123" y="666"/>
                  <a:pt x="116" y="666"/>
                </a:cubicBezTo>
                <a:cubicBezTo>
                  <a:pt x="69" y="666"/>
                  <a:pt x="69" y="666"/>
                  <a:pt x="69" y="666"/>
                </a:cubicBezTo>
                <a:cubicBezTo>
                  <a:pt x="62" y="666"/>
                  <a:pt x="57" y="661"/>
                  <a:pt x="57" y="654"/>
                </a:cubicBezTo>
                <a:lnTo>
                  <a:pt x="57" y="607"/>
                </a:lnTo>
                <a:close/>
                <a:moveTo>
                  <a:pt x="163" y="0"/>
                </a:moveTo>
                <a:cubicBezTo>
                  <a:pt x="163" y="260"/>
                  <a:pt x="163" y="260"/>
                  <a:pt x="163" y="260"/>
                </a:cubicBezTo>
                <a:cubicBezTo>
                  <a:pt x="298" y="260"/>
                  <a:pt x="298" y="260"/>
                  <a:pt x="298" y="260"/>
                </a:cubicBezTo>
                <a:cubicBezTo>
                  <a:pt x="298" y="697"/>
                  <a:pt x="298" y="697"/>
                  <a:pt x="298" y="697"/>
                </a:cubicBezTo>
                <a:cubicBezTo>
                  <a:pt x="441" y="697"/>
                  <a:pt x="441" y="697"/>
                  <a:pt x="441" y="697"/>
                </a:cubicBezTo>
                <a:cubicBezTo>
                  <a:pt x="441" y="0"/>
                  <a:pt x="441" y="0"/>
                  <a:pt x="441" y="0"/>
                </a:cubicBezTo>
                <a:lnTo>
                  <a:pt x="163" y="0"/>
                </a:lnTo>
                <a:close/>
                <a:moveTo>
                  <a:pt x="287" y="197"/>
                </a:moveTo>
                <a:cubicBezTo>
                  <a:pt x="287" y="204"/>
                  <a:pt x="282" y="209"/>
                  <a:pt x="275" y="209"/>
                </a:cubicBezTo>
                <a:cubicBezTo>
                  <a:pt x="228" y="209"/>
                  <a:pt x="228" y="209"/>
                  <a:pt x="228" y="209"/>
                </a:cubicBezTo>
                <a:cubicBezTo>
                  <a:pt x="221" y="209"/>
                  <a:pt x="216" y="204"/>
                  <a:pt x="216" y="197"/>
                </a:cubicBezTo>
                <a:cubicBezTo>
                  <a:pt x="216" y="150"/>
                  <a:pt x="216" y="150"/>
                  <a:pt x="216" y="150"/>
                </a:cubicBezTo>
                <a:cubicBezTo>
                  <a:pt x="216" y="143"/>
                  <a:pt x="221" y="138"/>
                  <a:pt x="228" y="138"/>
                </a:cubicBezTo>
                <a:cubicBezTo>
                  <a:pt x="275" y="138"/>
                  <a:pt x="275" y="138"/>
                  <a:pt x="275" y="138"/>
                </a:cubicBezTo>
                <a:cubicBezTo>
                  <a:pt x="282" y="138"/>
                  <a:pt x="287" y="143"/>
                  <a:pt x="287" y="150"/>
                </a:cubicBezTo>
                <a:lnTo>
                  <a:pt x="287" y="197"/>
                </a:lnTo>
                <a:close/>
                <a:moveTo>
                  <a:pt x="287" y="106"/>
                </a:moveTo>
                <a:cubicBezTo>
                  <a:pt x="287" y="113"/>
                  <a:pt x="282" y="118"/>
                  <a:pt x="275" y="118"/>
                </a:cubicBezTo>
                <a:cubicBezTo>
                  <a:pt x="228" y="118"/>
                  <a:pt x="228" y="118"/>
                  <a:pt x="228" y="118"/>
                </a:cubicBezTo>
                <a:cubicBezTo>
                  <a:pt x="221" y="118"/>
                  <a:pt x="216" y="113"/>
                  <a:pt x="216" y="106"/>
                </a:cubicBezTo>
                <a:cubicBezTo>
                  <a:pt x="216" y="59"/>
                  <a:pt x="216" y="59"/>
                  <a:pt x="216" y="59"/>
                </a:cubicBezTo>
                <a:cubicBezTo>
                  <a:pt x="216" y="52"/>
                  <a:pt x="221" y="47"/>
                  <a:pt x="228" y="47"/>
                </a:cubicBezTo>
                <a:cubicBezTo>
                  <a:pt x="275" y="47"/>
                  <a:pt x="275" y="47"/>
                  <a:pt x="275" y="47"/>
                </a:cubicBezTo>
                <a:cubicBezTo>
                  <a:pt x="282" y="47"/>
                  <a:pt x="287" y="52"/>
                  <a:pt x="287" y="59"/>
                </a:cubicBezTo>
                <a:lnTo>
                  <a:pt x="287" y="106"/>
                </a:lnTo>
                <a:close/>
                <a:moveTo>
                  <a:pt x="388" y="561"/>
                </a:moveTo>
                <a:cubicBezTo>
                  <a:pt x="388" y="568"/>
                  <a:pt x="383" y="573"/>
                  <a:pt x="376" y="573"/>
                </a:cubicBezTo>
                <a:cubicBezTo>
                  <a:pt x="329" y="573"/>
                  <a:pt x="329" y="573"/>
                  <a:pt x="329" y="573"/>
                </a:cubicBezTo>
                <a:cubicBezTo>
                  <a:pt x="322" y="573"/>
                  <a:pt x="317" y="568"/>
                  <a:pt x="317" y="561"/>
                </a:cubicBezTo>
                <a:cubicBezTo>
                  <a:pt x="317" y="514"/>
                  <a:pt x="317" y="514"/>
                  <a:pt x="317" y="514"/>
                </a:cubicBezTo>
                <a:cubicBezTo>
                  <a:pt x="317" y="507"/>
                  <a:pt x="322" y="502"/>
                  <a:pt x="329" y="502"/>
                </a:cubicBezTo>
                <a:cubicBezTo>
                  <a:pt x="376" y="502"/>
                  <a:pt x="376" y="502"/>
                  <a:pt x="376" y="502"/>
                </a:cubicBezTo>
                <a:cubicBezTo>
                  <a:pt x="383" y="502"/>
                  <a:pt x="388" y="507"/>
                  <a:pt x="388" y="514"/>
                </a:cubicBezTo>
                <a:lnTo>
                  <a:pt x="388" y="561"/>
                </a:lnTo>
                <a:close/>
                <a:moveTo>
                  <a:pt x="388" y="470"/>
                </a:moveTo>
                <a:cubicBezTo>
                  <a:pt x="388" y="477"/>
                  <a:pt x="383" y="482"/>
                  <a:pt x="376" y="482"/>
                </a:cubicBezTo>
                <a:cubicBezTo>
                  <a:pt x="329" y="482"/>
                  <a:pt x="329" y="482"/>
                  <a:pt x="329" y="482"/>
                </a:cubicBezTo>
                <a:cubicBezTo>
                  <a:pt x="322" y="482"/>
                  <a:pt x="317" y="477"/>
                  <a:pt x="317" y="470"/>
                </a:cubicBezTo>
                <a:cubicBezTo>
                  <a:pt x="317" y="423"/>
                  <a:pt x="317" y="423"/>
                  <a:pt x="317" y="423"/>
                </a:cubicBezTo>
                <a:cubicBezTo>
                  <a:pt x="317" y="416"/>
                  <a:pt x="322" y="411"/>
                  <a:pt x="329" y="411"/>
                </a:cubicBezTo>
                <a:cubicBezTo>
                  <a:pt x="376" y="411"/>
                  <a:pt x="376" y="411"/>
                  <a:pt x="376" y="411"/>
                </a:cubicBezTo>
                <a:cubicBezTo>
                  <a:pt x="383" y="411"/>
                  <a:pt x="388" y="416"/>
                  <a:pt x="388" y="423"/>
                </a:cubicBezTo>
                <a:lnTo>
                  <a:pt x="388" y="470"/>
                </a:lnTo>
                <a:close/>
                <a:moveTo>
                  <a:pt x="388" y="379"/>
                </a:moveTo>
                <a:cubicBezTo>
                  <a:pt x="388" y="386"/>
                  <a:pt x="383" y="391"/>
                  <a:pt x="376" y="391"/>
                </a:cubicBezTo>
                <a:cubicBezTo>
                  <a:pt x="329" y="391"/>
                  <a:pt x="329" y="391"/>
                  <a:pt x="329" y="391"/>
                </a:cubicBezTo>
                <a:cubicBezTo>
                  <a:pt x="322" y="391"/>
                  <a:pt x="317" y="386"/>
                  <a:pt x="317" y="379"/>
                </a:cubicBezTo>
                <a:cubicBezTo>
                  <a:pt x="317" y="332"/>
                  <a:pt x="317" y="332"/>
                  <a:pt x="317" y="332"/>
                </a:cubicBezTo>
                <a:cubicBezTo>
                  <a:pt x="317" y="325"/>
                  <a:pt x="322" y="320"/>
                  <a:pt x="329" y="320"/>
                </a:cubicBezTo>
                <a:cubicBezTo>
                  <a:pt x="376" y="320"/>
                  <a:pt x="376" y="320"/>
                  <a:pt x="376" y="320"/>
                </a:cubicBezTo>
                <a:cubicBezTo>
                  <a:pt x="383" y="320"/>
                  <a:pt x="388" y="325"/>
                  <a:pt x="388" y="332"/>
                </a:cubicBezTo>
                <a:lnTo>
                  <a:pt x="388" y="379"/>
                </a:lnTo>
                <a:close/>
                <a:moveTo>
                  <a:pt x="388" y="288"/>
                </a:moveTo>
                <a:cubicBezTo>
                  <a:pt x="388" y="295"/>
                  <a:pt x="383" y="300"/>
                  <a:pt x="376" y="300"/>
                </a:cubicBezTo>
                <a:cubicBezTo>
                  <a:pt x="329" y="300"/>
                  <a:pt x="329" y="300"/>
                  <a:pt x="329" y="300"/>
                </a:cubicBezTo>
                <a:cubicBezTo>
                  <a:pt x="322" y="300"/>
                  <a:pt x="317" y="295"/>
                  <a:pt x="317" y="288"/>
                </a:cubicBezTo>
                <a:cubicBezTo>
                  <a:pt x="317" y="241"/>
                  <a:pt x="317" y="241"/>
                  <a:pt x="317" y="241"/>
                </a:cubicBezTo>
                <a:cubicBezTo>
                  <a:pt x="317" y="234"/>
                  <a:pt x="322" y="229"/>
                  <a:pt x="329" y="229"/>
                </a:cubicBezTo>
                <a:cubicBezTo>
                  <a:pt x="376" y="229"/>
                  <a:pt x="376" y="229"/>
                  <a:pt x="376" y="229"/>
                </a:cubicBezTo>
                <a:cubicBezTo>
                  <a:pt x="383" y="229"/>
                  <a:pt x="388" y="234"/>
                  <a:pt x="388" y="241"/>
                </a:cubicBezTo>
                <a:lnTo>
                  <a:pt x="388" y="288"/>
                </a:lnTo>
                <a:close/>
                <a:moveTo>
                  <a:pt x="388" y="197"/>
                </a:moveTo>
                <a:cubicBezTo>
                  <a:pt x="388" y="204"/>
                  <a:pt x="383" y="209"/>
                  <a:pt x="376" y="209"/>
                </a:cubicBezTo>
                <a:cubicBezTo>
                  <a:pt x="329" y="209"/>
                  <a:pt x="329" y="209"/>
                  <a:pt x="329" y="209"/>
                </a:cubicBezTo>
                <a:cubicBezTo>
                  <a:pt x="322" y="209"/>
                  <a:pt x="317" y="204"/>
                  <a:pt x="317" y="197"/>
                </a:cubicBezTo>
                <a:cubicBezTo>
                  <a:pt x="317" y="150"/>
                  <a:pt x="317" y="150"/>
                  <a:pt x="317" y="150"/>
                </a:cubicBezTo>
                <a:cubicBezTo>
                  <a:pt x="317" y="143"/>
                  <a:pt x="322" y="138"/>
                  <a:pt x="329" y="138"/>
                </a:cubicBezTo>
                <a:cubicBezTo>
                  <a:pt x="376" y="138"/>
                  <a:pt x="376" y="138"/>
                  <a:pt x="376" y="138"/>
                </a:cubicBezTo>
                <a:cubicBezTo>
                  <a:pt x="383" y="138"/>
                  <a:pt x="388" y="143"/>
                  <a:pt x="388" y="150"/>
                </a:cubicBezTo>
                <a:lnTo>
                  <a:pt x="388" y="197"/>
                </a:lnTo>
                <a:close/>
                <a:moveTo>
                  <a:pt x="388" y="106"/>
                </a:moveTo>
                <a:cubicBezTo>
                  <a:pt x="388" y="113"/>
                  <a:pt x="383" y="118"/>
                  <a:pt x="376" y="118"/>
                </a:cubicBezTo>
                <a:cubicBezTo>
                  <a:pt x="329" y="118"/>
                  <a:pt x="329" y="118"/>
                  <a:pt x="329" y="118"/>
                </a:cubicBezTo>
                <a:cubicBezTo>
                  <a:pt x="322" y="118"/>
                  <a:pt x="317" y="113"/>
                  <a:pt x="317" y="106"/>
                </a:cubicBezTo>
                <a:cubicBezTo>
                  <a:pt x="317" y="59"/>
                  <a:pt x="317" y="59"/>
                  <a:pt x="317" y="59"/>
                </a:cubicBezTo>
                <a:cubicBezTo>
                  <a:pt x="317" y="52"/>
                  <a:pt x="322" y="47"/>
                  <a:pt x="329" y="47"/>
                </a:cubicBezTo>
                <a:cubicBezTo>
                  <a:pt x="376" y="47"/>
                  <a:pt x="376" y="47"/>
                  <a:pt x="376" y="47"/>
                </a:cubicBezTo>
                <a:cubicBezTo>
                  <a:pt x="383" y="47"/>
                  <a:pt x="388" y="52"/>
                  <a:pt x="388" y="59"/>
                </a:cubicBezTo>
                <a:lnTo>
                  <a:pt x="388" y="106"/>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22"/>
          <p:cNvSpPr>
            <a:spLocks noEditPoints="1"/>
          </p:cNvSpPr>
          <p:nvPr/>
        </p:nvSpPr>
        <p:spPr bwMode="auto">
          <a:xfrm>
            <a:off x="5073854" y="3891286"/>
            <a:ext cx="2041117" cy="1005930"/>
          </a:xfrm>
          <a:custGeom>
            <a:avLst/>
            <a:gdLst>
              <a:gd name="T0" fmla="*/ 437 w 1388"/>
              <a:gd name="T1" fmla="*/ 0 h 684"/>
              <a:gd name="T2" fmla="*/ 405 w 1388"/>
              <a:gd name="T3" fmla="*/ 0 h 684"/>
              <a:gd name="T4" fmla="*/ 602 w 1388"/>
              <a:gd name="T5" fmla="*/ 232 h 684"/>
              <a:gd name="T6" fmla="*/ 580 w 1388"/>
              <a:gd name="T7" fmla="*/ 684 h 684"/>
              <a:gd name="T8" fmla="*/ 656 w 1388"/>
              <a:gd name="T9" fmla="*/ 618 h 684"/>
              <a:gd name="T10" fmla="*/ 634 w 1388"/>
              <a:gd name="T11" fmla="*/ 155 h 684"/>
              <a:gd name="T12" fmla="*/ 619 w 1388"/>
              <a:gd name="T13" fmla="*/ 33 h 684"/>
              <a:gd name="T14" fmla="*/ 531 w 1388"/>
              <a:gd name="T15" fmla="*/ 0 h 684"/>
              <a:gd name="T16" fmla="*/ 693 w 1388"/>
              <a:gd name="T17" fmla="*/ 183 h 684"/>
              <a:gd name="T18" fmla="*/ 706 w 1388"/>
              <a:gd name="T19" fmla="*/ 629 h 684"/>
              <a:gd name="T20" fmla="*/ 706 w 1388"/>
              <a:gd name="T21" fmla="*/ 684 h 684"/>
              <a:gd name="T22" fmla="*/ 761 w 1388"/>
              <a:gd name="T23" fmla="*/ 210 h 684"/>
              <a:gd name="T24" fmla="*/ 619 w 1388"/>
              <a:gd name="T25" fmla="*/ 33 h 684"/>
              <a:gd name="T26" fmla="*/ 647 w 1388"/>
              <a:gd name="T27" fmla="*/ 0 h 684"/>
              <a:gd name="T28" fmla="*/ 614 w 1388"/>
              <a:gd name="T29" fmla="*/ 0 h 684"/>
              <a:gd name="T30" fmla="*/ 811 w 1388"/>
              <a:gd name="T31" fmla="*/ 232 h 684"/>
              <a:gd name="T32" fmla="*/ 789 w 1388"/>
              <a:gd name="T33" fmla="*/ 684 h 684"/>
              <a:gd name="T34" fmla="*/ 865 w 1388"/>
              <a:gd name="T35" fmla="*/ 618 h 684"/>
              <a:gd name="T36" fmla="*/ 844 w 1388"/>
              <a:gd name="T37" fmla="*/ 155 h 684"/>
              <a:gd name="T38" fmla="*/ 828 w 1388"/>
              <a:gd name="T39" fmla="*/ 33 h 684"/>
              <a:gd name="T40" fmla="*/ 740 w 1388"/>
              <a:gd name="T41" fmla="*/ 0 h 684"/>
              <a:gd name="T42" fmla="*/ 902 w 1388"/>
              <a:gd name="T43" fmla="*/ 183 h 684"/>
              <a:gd name="T44" fmla="*/ 915 w 1388"/>
              <a:gd name="T45" fmla="*/ 629 h 684"/>
              <a:gd name="T46" fmla="*/ 915 w 1388"/>
              <a:gd name="T47" fmla="*/ 684 h 684"/>
              <a:gd name="T48" fmla="*/ 970 w 1388"/>
              <a:gd name="T49" fmla="*/ 210 h 684"/>
              <a:gd name="T50" fmla="*/ 828 w 1388"/>
              <a:gd name="T51" fmla="*/ 33 h 684"/>
              <a:gd name="T52" fmla="*/ 856 w 1388"/>
              <a:gd name="T53" fmla="*/ 0 h 684"/>
              <a:gd name="T54" fmla="*/ 823 w 1388"/>
              <a:gd name="T55" fmla="*/ 0 h 684"/>
              <a:gd name="T56" fmla="*/ 1020 w 1388"/>
              <a:gd name="T57" fmla="*/ 232 h 684"/>
              <a:gd name="T58" fmla="*/ 998 w 1388"/>
              <a:gd name="T59" fmla="*/ 684 h 684"/>
              <a:gd name="T60" fmla="*/ 1075 w 1388"/>
              <a:gd name="T61" fmla="*/ 618 h 684"/>
              <a:gd name="T62" fmla="*/ 1053 w 1388"/>
              <a:gd name="T63" fmla="*/ 155 h 684"/>
              <a:gd name="T64" fmla="*/ 1037 w 1388"/>
              <a:gd name="T65" fmla="*/ 33 h 684"/>
              <a:gd name="T66" fmla="*/ 949 w 1388"/>
              <a:gd name="T67" fmla="*/ 0 h 684"/>
              <a:gd name="T68" fmla="*/ 1111 w 1388"/>
              <a:gd name="T69" fmla="*/ 183 h 684"/>
              <a:gd name="T70" fmla="*/ 1124 w 1388"/>
              <a:gd name="T71" fmla="*/ 629 h 684"/>
              <a:gd name="T72" fmla="*/ 1124 w 1388"/>
              <a:gd name="T73" fmla="*/ 684 h 684"/>
              <a:gd name="T74" fmla="*/ 1179 w 1388"/>
              <a:gd name="T75" fmla="*/ 210 h 684"/>
              <a:gd name="T76" fmla="*/ 1037 w 1388"/>
              <a:gd name="T77" fmla="*/ 33 h 684"/>
              <a:gd name="T78" fmla="*/ 1065 w 1388"/>
              <a:gd name="T79" fmla="*/ 0 h 684"/>
              <a:gd name="T80" fmla="*/ 1032 w 1388"/>
              <a:gd name="T81" fmla="*/ 0 h 684"/>
              <a:gd name="T82" fmla="*/ 1229 w 1388"/>
              <a:gd name="T83" fmla="*/ 232 h 684"/>
              <a:gd name="T84" fmla="*/ 1207 w 1388"/>
              <a:gd name="T85" fmla="*/ 684 h 684"/>
              <a:gd name="T86" fmla="*/ 1284 w 1388"/>
              <a:gd name="T87" fmla="*/ 618 h 684"/>
              <a:gd name="T88" fmla="*/ 1262 w 1388"/>
              <a:gd name="T89" fmla="*/ 155 h 684"/>
              <a:gd name="T90" fmla="*/ 1366 w 1388"/>
              <a:gd name="T91" fmla="*/ 155 h 684"/>
              <a:gd name="T92" fmla="*/ 1169 w 1388"/>
              <a:gd name="T93" fmla="*/ 0 h 684"/>
              <a:gd name="T94" fmla="*/ 1137 w 1388"/>
              <a:gd name="T95" fmla="*/ 0 h 684"/>
              <a:gd name="T96" fmla="*/ 1334 w 1388"/>
              <a:gd name="T97" fmla="*/ 232 h 684"/>
              <a:gd name="T98" fmla="*/ 1312 w 1388"/>
              <a:gd name="T99" fmla="*/ 684 h 684"/>
              <a:gd name="T100" fmla="*/ 1388 w 1388"/>
              <a:gd name="T101" fmla="*/ 618 h 684"/>
              <a:gd name="T102" fmla="*/ 1366 w 1388"/>
              <a:gd name="T103" fmla="*/ 155 h 684"/>
              <a:gd name="T104" fmla="*/ 350 w 1388"/>
              <a:gd name="T105" fmla="*/ 22 h 684"/>
              <a:gd name="T106" fmla="*/ 66 w 1388"/>
              <a:gd name="T107" fmla="*/ 0 h 684"/>
              <a:gd name="T108" fmla="*/ 0 w 1388"/>
              <a:gd name="T109" fmla="*/ 618 h 684"/>
              <a:gd name="T110" fmla="*/ 481 w 1388"/>
              <a:gd name="T111" fmla="*/ 684 h 684"/>
              <a:gd name="T112" fmla="*/ 547 w 1388"/>
              <a:gd name="T113" fmla="*/ 232 h 684"/>
              <a:gd name="T114" fmla="*/ 481 w 1388"/>
              <a:gd name="T115" fmla="*/ 618 h 684"/>
              <a:gd name="T116" fmla="*/ 66 w 1388"/>
              <a:gd name="T117" fmla="*/ 55 h 684"/>
              <a:gd name="T118" fmla="*/ 252 w 1388"/>
              <a:gd name="T119" fmla="*/ 232 h 684"/>
              <a:gd name="T120" fmla="*/ 481 w 1388"/>
              <a:gd name="T121" fmla="*/ 298 h 684"/>
              <a:gd name="T122" fmla="*/ 306 w 1388"/>
              <a:gd name="T123" fmla="*/ 232 h 684"/>
              <a:gd name="T124" fmla="*/ 481 w 1388"/>
              <a:gd name="T12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88" h="684">
                <a:moveTo>
                  <a:pt x="514" y="33"/>
                </a:moveTo>
                <a:cubicBezTo>
                  <a:pt x="481" y="0"/>
                  <a:pt x="448" y="0"/>
                  <a:pt x="437" y="0"/>
                </a:cubicBezTo>
                <a:cubicBezTo>
                  <a:pt x="437" y="0"/>
                  <a:pt x="437" y="0"/>
                  <a:pt x="427" y="0"/>
                </a:cubicBezTo>
                <a:cubicBezTo>
                  <a:pt x="427" y="0"/>
                  <a:pt x="427" y="0"/>
                  <a:pt x="405" y="0"/>
                </a:cubicBezTo>
                <a:cubicBezTo>
                  <a:pt x="588" y="183"/>
                  <a:pt x="588" y="183"/>
                  <a:pt x="588" y="183"/>
                </a:cubicBezTo>
                <a:cubicBezTo>
                  <a:pt x="588" y="183"/>
                  <a:pt x="601" y="195"/>
                  <a:pt x="602" y="232"/>
                </a:cubicBezTo>
                <a:cubicBezTo>
                  <a:pt x="602" y="232"/>
                  <a:pt x="602" y="232"/>
                  <a:pt x="602" y="629"/>
                </a:cubicBezTo>
                <a:cubicBezTo>
                  <a:pt x="602" y="651"/>
                  <a:pt x="591" y="662"/>
                  <a:pt x="580" y="684"/>
                </a:cubicBezTo>
                <a:cubicBezTo>
                  <a:pt x="580" y="684"/>
                  <a:pt x="580" y="684"/>
                  <a:pt x="602" y="684"/>
                </a:cubicBezTo>
                <a:cubicBezTo>
                  <a:pt x="634" y="684"/>
                  <a:pt x="656" y="651"/>
                  <a:pt x="656" y="618"/>
                </a:cubicBezTo>
                <a:cubicBezTo>
                  <a:pt x="656" y="618"/>
                  <a:pt x="656" y="618"/>
                  <a:pt x="656" y="210"/>
                </a:cubicBezTo>
                <a:cubicBezTo>
                  <a:pt x="656" y="188"/>
                  <a:pt x="645" y="166"/>
                  <a:pt x="634" y="155"/>
                </a:cubicBezTo>
                <a:cubicBezTo>
                  <a:pt x="634" y="155"/>
                  <a:pt x="634" y="155"/>
                  <a:pt x="514" y="33"/>
                </a:cubicBezTo>
                <a:close/>
                <a:moveTo>
                  <a:pt x="619" y="33"/>
                </a:moveTo>
                <a:cubicBezTo>
                  <a:pt x="586" y="0"/>
                  <a:pt x="553" y="0"/>
                  <a:pt x="542" y="0"/>
                </a:cubicBezTo>
                <a:cubicBezTo>
                  <a:pt x="542" y="0"/>
                  <a:pt x="542" y="0"/>
                  <a:pt x="531" y="0"/>
                </a:cubicBezTo>
                <a:cubicBezTo>
                  <a:pt x="531" y="0"/>
                  <a:pt x="531" y="0"/>
                  <a:pt x="509" y="0"/>
                </a:cubicBezTo>
                <a:cubicBezTo>
                  <a:pt x="693" y="183"/>
                  <a:pt x="693" y="183"/>
                  <a:pt x="693" y="183"/>
                </a:cubicBezTo>
                <a:cubicBezTo>
                  <a:pt x="693" y="183"/>
                  <a:pt x="706" y="195"/>
                  <a:pt x="706" y="232"/>
                </a:cubicBezTo>
                <a:cubicBezTo>
                  <a:pt x="706" y="232"/>
                  <a:pt x="706" y="232"/>
                  <a:pt x="706" y="629"/>
                </a:cubicBezTo>
                <a:cubicBezTo>
                  <a:pt x="706" y="651"/>
                  <a:pt x="695" y="662"/>
                  <a:pt x="684" y="684"/>
                </a:cubicBezTo>
                <a:cubicBezTo>
                  <a:pt x="684" y="684"/>
                  <a:pt x="684" y="684"/>
                  <a:pt x="706" y="684"/>
                </a:cubicBezTo>
                <a:cubicBezTo>
                  <a:pt x="739" y="684"/>
                  <a:pt x="761" y="651"/>
                  <a:pt x="761" y="618"/>
                </a:cubicBezTo>
                <a:cubicBezTo>
                  <a:pt x="761" y="618"/>
                  <a:pt x="761" y="618"/>
                  <a:pt x="761" y="210"/>
                </a:cubicBezTo>
                <a:cubicBezTo>
                  <a:pt x="761" y="188"/>
                  <a:pt x="750" y="166"/>
                  <a:pt x="739" y="155"/>
                </a:cubicBezTo>
                <a:cubicBezTo>
                  <a:pt x="739" y="155"/>
                  <a:pt x="739" y="155"/>
                  <a:pt x="619" y="33"/>
                </a:cubicBezTo>
                <a:close/>
                <a:moveTo>
                  <a:pt x="723" y="33"/>
                </a:moveTo>
                <a:cubicBezTo>
                  <a:pt x="690" y="0"/>
                  <a:pt x="658" y="0"/>
                  <a:pt x="647" y="0"/>
                </a:cubicBezTo>
                <a:cubicBezTo>
                  <a:pt x="647" y="0"/>
                  <a:pt x="647" y="0"/>
                  <a:pt x="636" y="0"/>
                </a:cubicBezTo>
                <a:cubicBezTo>
                  <a:pt x="636" y="0"/>
                  <a:pt x="636" y="0"/>
                  <a:pt x="614" y="0"/>
                </a:cubicBezTo>
                <a:cubicBezTo>
                  <a:pt x="797" y="183"/>
                  <a:pt x="797" y="183"/>
                  <a:pt x="797" y="183"/>
                </a:cubicBezTo>
                <a:cubicBezTo>
                  <a:pt x="797" y="183"/>
                  <a:pt x="810" y="195"/>
                  <a:pt x="811" y="232"/>
                </a:cubicBezTo>
                <a:cubicBezTo>
                  <a:pt x="811" y="232"/>
                  <a:pt x="811" y="232"/>
                  <a:pt x="811" y="629"/>
                </a:cubicBezTo>
                <a:cubicBezTo>
                  <a:pt x="811" y="651"/>
                  <a:pt x="800" y="662"/>
                  <a:pt x="789" y="684"/>
                </a:cubicBezTo>
                <a:cubicBezTo>
                  <a:pt x="789" y="684"/>
                  <a:pt x="789" y="684"/>
                  <a:pt x="811" y="684"/>
                </a:cubicBezTo>
                <a:cubicBezTo>
                  <a:pt x="844" y="684"/>
                  <a:pt x="865" y="651"/>
                  <a:pt x="865" y="618"/>
                </a:cubicBezTo>
                <a:cubicBezTo>
                  <a:pt x="865" y="618"/>
                  <a:pt x="865" y="618"/>
                  <a:pt x="865" y="210"/>
                </a:cubicBezTo>
                <a:cubicBezTo>
                  <a:pt x="865" y="188"/>
                  <a:pt x="854" y="166"/>
                  <a:pt x="844" y="155"/>
                </a:cubicBezTo>
                <a:cubicBezTo>
                  <a:pt x="844" y="155"/>
                  <a:pt x="844" y="155"/>
                  <a:pt x="723" y="33"/>
                </a:cubicBezTo>
                <a:close/>
                <a:moveTo>
                  <a:pt x="828" y="33"/>
                </a:moveTo>
                <a:cubicBezTo>
                  <a:pt x="795" y="0"/>
                  <a:pt x="762" y="0"/>
                  <a:pt x="751" y="0"/>
                </a:cubicBezTo>
                <a:cubicBezTo>
                  <a:pt x="751" y="0"/>
                  <a:pt x="751" y="0"/>
                  <a:pt x="740" y="0"/>
                </a:cubicBezTo>
                <a:cubicBezTo>
                  <a:pt x="740" y="0"/>
                  <a:pt x="740" y="0"/>
                  <a:pt x="718" y="0"/>
                </a:cubicBezTo>
                <a:cubicBezTo>
                  <a:pt x="902" y="183"/>
                  <a:pt x="902" y="183"/>
                  <a:pt x="902" y="183"/>
                </a:cubicBezTo>
                <a:cubicBezTo>
                  <a:pt x="902" y="183"/>
                  <a:pt x="915" y="195"/>
                  <a:pt x="915" y="232"/>
                </a:cubicBezTo>
                <a:cubicBezTo>
                  <a:pt x="915" y="232"/>
                  <a:pt x="915" y="232"/>
                  <a:pt x="915" y="629"/>
                </a:cubicBezTo>
                <a:cubicBezTo>
                  <a:pt x="915" y="651"/>
                  <a:pt x="904" y="662"/>
                  <a:pt x="893" y="684"/>
                </a:cubicBezTo>
                <a:cubicBezTo>
                  <a:pt x="893" y="684"/>
                  <a:pt x="893" y="684"/>
                  <a:pt x="915" y="684"/>
                </a:cubicBezTo>
                <a:cubicBezTo>
                  <a:pt x="948" y="684"/>
                  <a:pt x="970" y="651"/>
                  <a:pt x="970" y="618"/>
                </a:cubicBezTo>
                <a:cubicBezTo>
                  <a:pt x="970" y="618"/>
                  <a:pt x="970" y="618"/>
                  <a:pt x="970" y="210"/>
                </a:cubicBezTo>
                <a:cubicBezTo>
                  <a:pt x="970" y="188"/>
                  <a:pt x="959" y="166"/>
                  <a:pt x="948" y="155"/>
                </a:cubicBezTo>
                <a:cubicBezTo>
                  <a:pt x="948" y="155"/>
                  <a:pt x="948" y="155"/>
                  <a:pt x="828" y="33"/>
                </a:cubicBezTo>
                <a:close/>
                <a:moveTo>
                  <a:pt x="932" y="33"/>
                </a:moveTo>
                <a:cubicBezTo>
                  <a:pt x="900" y="0"/>
                  <a:pt x="867" y="0"/>
                  <a:pt x="856" y="0"/>
                </a:cubicBezTo>
                <a:cubicBezTo>
                  <a:pt x="856" y="0"/>
                  <a:pt x="856" y="0"/>
                  <a:pt x="845" y="0"/>
                </a:cubicBezTo>
                <a:cubicBezTo>
                  <a:pt x="845" y="0"/>
                  <a:pt x="845" y="0"/>
                  <a:pt x="823" y="0"/>
                </a:cubicBezTo>
                <a:cubicBezTo>
                  <a:pt x="1006" y="183"/>
                  <a:pt x="1006" y="183"/>
                  <a:pt x="1006" y="183"/>
                </a:cubicBezTo>
                <a:cubicBezTo>
                  <a:pt x="1006" y="183"/>
                  <a:pt x="1019" y="195"/>
                  <a:pt x="1020" y="232"/>
                </a:cubicBezTo>
                <a:cubicBezTo>
                  <a:pt x="1020" y="232"/>
                  <a:pt x="1020" y="232"/>
                  <a:pt x="1020" y="629"/>
                </a:cubicBezTo>
                <a:cubicBezTo>
                  <a:pt x="1020" y="651"/>
                  <a:pt x="1009" y="662"/>
                  <a:pt x="998" y="684"/>
                </a:cubicBezTo>
                <a:cubicBezTo>
                  <a:pt x="998" y="684"/>
                  <a:pt x="998" y="684"/>
                  <a:pt x="1020" y="684"/>
                </a:cubicBezTo>
                <a:cubicBezTo>
                  <a:pt x="1053" y="684"/>
                  <a:pt x="1075" y="651"/>
                  <a:pt x="1075" y="618"/>
                </a:cubicBezTo>
                <a:cubicBezTo>
                  <a:pt x="1075" y="618"/>
                  <a:pt x="1075" y="618"/>
                  <a:pt x="1075" y="210"/>
                </a:cubicBezTo>
                <a:cubicBezTo>
                  <a:pt x="1075" y="188"/>
                  <a:pt x="1064" y="166"/>
                  <a:pt x="1053" y="155"/>
                </a:cubicBezTo>
                <a:cubicBezTo>
                  <a:pt x="1053" y="155"/>
                  <a:pt x="1053" y="155"/>
                  <a:pt x="932" y="33"/>
                </a:cubicBezTo>
                <a:close/>
                <a:moveTo>
                  <a:pt x="1037" y="33"/>
                </a:moveTo>
                <a:cubicBezTo>
                  <a:pt x="1004" y="0"/>
                  <a:pt x="971" y="0"/>
                  <a:pt x="960" y="0"/>
                </a:cubicBezTo>
                <a:cubicBezTo>
                  <a:pt x="960" y="0"/>
                  <a:pt x="960" y="0"/>
                  <a:pt x="949" y="0"/>
                </a:cubicBezTo>
                <a:cubicBezTo>
                  <a:pt x="949" y="0"/>
                  <a:pt x="949" y="0"/>
                  <a:pt x="928" y="0"/>
                </a:cubicBezTo>
                <a:cubicBezTo>
                  <a:pt x="1111" y="183"/>
                  <a:pt x="1111" y="183"/>
                  <a:pt x="1111" y="183"/>
                </a:cubicBezTo>
                <a:cubicBezTo>
                  <a:pt x="1111" y="183"/>
                  <a:pt x="1124" y="195"/>
                  <a:pt x="1124" y="232"/>
                </a:cubicBezTo>
                <a:cubicBezTo>
                  <a:pt x="1124" y="232"/>
                  <a:pt x="1124" y="232"/>
                  <a:pt x="1124" y="629"/>
                </a:cubicBezTo>
                <a:cubicBezTo>
                  <a:pt x="1124" y="651"/>
                  <a:pt x="1113" y="662"/>
                  <a:pt x="1103" y="684"/>
                </a:cubicBezTo>
                <a:cubicBezTo>
                  <a:pt x="1103" y="684"/>
                  <a:pt x="1103" y="684"/>
                  <a:pt x="1124" y="684"/>
                </a:cubicBezTo>
                <a:cubicBezTo>
                  <a:pt x="1157" y="684"/>
                  <a:pt x="1179" y="651"/>
                  <a:pt x="1179" y="618"/>
                </a:cubicBezTo>
                <a:cubicBezTo>
                  <a:pt x="1179" y="618"/>
                  <a:pt x="1179" y="618"/>
                  <a:pt x="1179" y="210"/>
                </a:cubicBezTo>
                <a:cubicBezTo>
                  <a:pt x="1179" y="188"/>
                  <a:pt x="1168" y="166"/>
                  <a:pt x="1157" y="155"/>
                </a:cubicBezTo>
                <a:cubicBezTo>
                  <a:pt x="1157" y="155"/>
                  <a:pt x="1157" y="155"/>
                  <a:pt x="1037" y="33"/>
                </a:cubicBezTo>
                <a:close/>
                <a:moveTo>
                  <a:pt x="1141" y="33"/>
                </a:moveTo>
                <a:cubicBezTo>
                  <a:pt x="1109" y="0"/>
                  <a:pt x="1076" y="0"/>
                  <a:pt x="1065" y="0"/>
                </a:cubicBezTo>
                <a:cubicBezTo>
                  <a:pt x="1065" y="0"/>
                  <a:pt x="1065" y="0"/>
                  <a:pt x="1054" y="0"/>
                </a:cubicBezTo>
                <a:cubicBezTo>
                  <a:pt x="1054" y="0"/>
                  <a:pt x="1054" y="0"/>
                  <a:pt x="1032" y="0"/>
                </a:cubicBezTo>
                <a:cubicBezTo>
                  <a:pt x="1216" y="183"/>
                  <a:pt x="1216" y="183"/>
                  <a:pt x="1216" y="183"/>
                </a:cubicBezTo>
                <a:cubicBezTo>
                  <a:pt x="1216" y="183"/>
                  <a:pt x="1228" y="195"/>
                  <a:pt x="1229" y="232"/>
                </a:cubicBezTo>
                <a:cubicBezTo>
                  <a:pt x="1229" y="232"/>
                  <a:pt x="1229" y="232"/>
                  <a:pt x="1229" y="629"/>
                </a:cubicBezTo>
                <a:cubicBezTo>
                  <a:pt x="1229" y="651"/>
                  <a:pt x="1218" y="662"/>
                  <a:pt x="1207" y="684"/>
                </a:cubicBezTo>
                <a:cubicBezTo>
                  <a:pt x="1207" y="684"/>
                  <a:pt x="1207" y="684"/>
                  <a:pt x="1229" y="684"/>
                </a:cubicBezTo>
                <a:cubicBezTo>
                  <a:pt x="1262" y="684"/>
                  <a:pt x="1284" y="651"/>
                  <a:pt x="1284" y="618"/>
                </a:cubicBezTo>
                <a:cubicBezTo>
                  <a:pt x="1284" y="618"/>
                  <a:pt x="1284" y="618"/>
                  <a:pt x="1284" y="210"/>
                </a:cubicBezTo>
                <a:cubicBezTo>
                  <a:pt x="1284" y="188"/>
                  <a:pt x="1273" y="166"/>
                  <a:pt x="1262" y="155"/>
                </a:cubicBezTo>
                <a:cubicBezTo>
                  <a:pt x="1262" y="155"/>
                  <a:pt x="1262" y="155"/>
                  <a:pt x="1141" y="33"/>
                </a:cubicBezTo>
                <a:close/>
                <a:moveTo>
                  <a:pt x="1366" y="155"/>
                </a:moveTo>
                <a:cubicBezTo>
                  <a:pt x="1366" y="155"/>
                  <a:pt x="1366" y="155"/>
                  <a:pt x="1246" y="33"/>
                </a:cubicBezTo>
                <a:cubicBezTo>
                  <a:pt x="1213" y="0"/>
                  <a:pt x="1180" y="0"/>
                  <a:pt x="1169" y="0"/>
                </a:cubicBezTo>
                <a:cubicBezTo>
                  <a:pt x="1169" y="0"/>
                  <a:pt x="1169" y="0"/>
                  <a:pt x="1159" y="0"/>
                </a:cubicBezTo>
                <a:cubicBezTo>
                  <a:pt x="1159" y="0"/>
                  <a:pt x="1159" y="0"/>
                  <a:pt x="1137" y="0"/>
                </a:cubicBezTo>
                <a:cubicBezTo>
                  <a:pt x="1320" y="183"/>
                  <a:pt x="1320" y="183"/>
                  <a:pt x="1320" y="183"/>
                </a:cubicBezTo>
                <a:cubicBezTo>
                  <a:pt x="1320" y="183"/>
                  <a:pt x="1333" y="195"/>
                  <a:pt x="1334" y="232"/>
                </a:cubicBezTo>
                <a:cubicBezTo>
                  <a:pt x="1334" y="232"/>
                  <a:pt x="1334" y="232"/>
                  <a:pt x="1334" y="629"/>
                </a:cubicBezTo>
                <a:cubicBezTo>
                  <a:pt x="1334" y="651"/>
                  <a:pt x="1323" y="662"/>
                  <a:pt x="1312" y="684"/>
                </a:cubicBezTo>
                <a:cubicBezTo>
                  <a:pt x="1312" y="684"/>
                  <a:pt x="1312" y="684"/>
                  <a:pt x="1334" y="684"/>
                </a:cubicBezTo>
                <a:cubicBezTo>
                  <a:pt x="1366" y="684"/>
                  <a:pt x="1388" y="651"/>
                  <a:pt x="1388" y="618"/>
                </a:cubicBezTo>
                <a:cubicBezTo>
                  <a:pt x="1388" y="618"/>
                  <a:pt x="1388" y="618"/>
                  <a:pt x="1388" y="210"/>
                </a:cubicBezTo>
                <a:cubicBezTo>
                  <a:pt x="1388" y="188"/>
                  <a:pt x="1377" y="166"/>
                  <a:pt x="1366" y="155"/>
                </a:cubicBezTo>
                <a:close/>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tx1">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a:gradFill>
                <a:gsLst>
                  <a:gs pos="0">
                    <a:srgbClr val="FFFFFF"/>
                  </a:gs>
                  <a:gs pos="100000">
                    <a:srgbClr val="FFFFFF"/>
                  </a:gs>
                </a:gsLst>
                <a:lin ang="5400000" scaled="0"/>
              </a:gradFill>
            </a:endParaRPr>
          </a:p>
        </p:txBody>
      </p:sp>
      <p:grpSp>
        <p:nvGrpSpPr>
          <p:cNvPr id="73" name="Group 72"/>
          <p:cNvGrpSpPr/>
          <p:nvPr/>
        </p:nvGrpSpPr>
        <p:grpSpPr>
          <a:xfrm>
            <a:off x="4907293" y="5378691"/>
            <a:ext cx="1341965" cy="460659"/>
            <a:chOff x="4697445" y="5274438"/>
            <a:chExt cx="1341965" cy="460659"/>
          </a:xfrm>
        </p:grpSpPr>
        <p:sp>
          <p:nvSpPr>
            <p:cNvPr id="25" name="Freeform 27"/>
            <p:cNvSpPr>
              <a:spLocks noEditPoints="1"/>
            </p:cNvSpPr>
            <p:nvPr/>
          </p:nvSpPr>
          <p:spPr bwMode="auto">
            <a:xfrm>
              <a:off x="5671111" y="5274438"/>
              <a:ext cx="368299" cy="460659"/>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tx1">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a:gradFill>
                  <a:gsLst>
                    <a:gs pos="0">
                      <a:srgbClr val="FFFFFF"/>
                    </a:gs>
                    <a:gs pos="100000">
                      <a:srgbClr val="FFFFFF"/>
                    </a:gs>
                  </a:gsLst>
                  <a:lin ang="5400000" scaled="0"/>
                </a:gradFill>
              </a:endParaRPr>
            </a:p>
          </p:txBody>
        </p:sp>
        <p:sp>
          <p:nvSpPr>
            <p:cNvPr id="26" name="TextBox 25"/>
            <p:cNvSpPr txBox="1"/>
            <p:nvPr/>
          </p:nvSpPr>
          <p:spPr>
            <a:xfrm>
              <a:off x="4697445" y="5283168"/>
              <a:ext cx="880831" cy="443198"/>
            </a:xfrm>
            <a:prstGeom prst="rect">
              <a:avLst/>
            </a:prstGeom>
            <a:noFill/>
          </p:spPr>
          <p:txBody>
            <a:bodyPr wrap="square" lIns="0" tIns="0" rIns="0" bIns="0" rtlCol="0">
              <a:spAutoFit/>
            </a:bodyPr>
            <a:lstStyle/>
            <a:p>
              <a:pPr algn="r">
                <a:lnSpc>
                  <a:spcPct val="90000"/>
                </a:lnSpc>
                <a:spcBef>
                  <a:spcPct val="20000"/>
                </a:spcBef>
                <a:buSzPct val="80000"/>
              </a:pPr>
              <a:r>
                <a:rPr lang="en-US" sz="1600" dirty="0" smtClean="0">
                  <a:solidFill>
                    <a:schemeClr val="tx1">
                      <a:lumMod val="90000"/>
                      <a:lumOff val="10000"/>
                      <a:alpha val="99000"/>
                    </a:schemeClr>
                  </a:solidFill>
                </a:rPr>
                <a:t>Excess Data</a:t>
              </a:r>
              <a:endParaRPr lang="en-US" sz="1600" dirty="0">
                <a:solidFill>
                  <a:schemeClr val="tx1">
                    <a:lumMod val="90000"/>
                    <a:lumOff val="10000"/>
                    <a:alpha val="99000"/>
                  </a:schemeClr>
                </a:solidFill>
              </a:endParaRPr>
            </a:p>
          </p:txBody>
        </p:sp>
      </p:grpSp>
      <p:grpSp>
        <p:nvGrpSpPr>
          <p:cNvPr id="72" name="Group 71"/>
          <p:cNvGrpSpPr/>
          <p:nvPr/>
        </p:nvGrpSpPr>
        <p:grpSpPr>
          <a:xfrm>
            <a:off x="2928132" y="4089210"/>
            <a:ext cx="1184613" cy="460659"/>
            <a:chOff x="2827915" y="4050315"/>
            <a:chExt cx="1184613" cy="460659"/>
          </a:xfrm>
        </p:grpSpPr>
        <p:sp>
          <p:nvSpPr>
            <p:cNvPr id="61" name="Freeform 27"/>
            <p:cNvSpPr>
              <a:spLocks noEditPoints="1"/>
            </p:cNvSpPr>
            <p:nvPr/>
          </p:nvSpPr>
          <p:spPr bwMode="auto">
            <a:xfrm>
              <a:off x="3644229" y="4050315"/>
              <a:ext cx="368299" cy="460659"/>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tx1">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a:gradFill>
                  <a:gsLst>
                    <a:gs pos="0">
                      <a:srgbClr val="FFFFFF"/>
                    </a:gs>
                    <a:gs pos="100000">
                      <a:srgbClr val="FFFFFF"/>
                    </a:gs>
                  </a:gsLst>
                  <a:lin ang="5400000" scaled="0"/>
                </a:gradFill>
              </a:endParaRPr>
            </a:p>
          </p:txBody>
        </p:sp>
        <p:sp>
          <p:nvSpPr>
            <p:cNvPr id="62" name="TextBox 61"/>
            <p:cNvSpPr txBox="1"/>
            <p:nvPr/>
          </p:nvSpPr>
          <p:spPr>
            <a:xfrm>
              <a:off x="2827915" y="4169845"/>
              <a:ext cx="743810" cy="221599"/>
            </a:xfrm>
            <a:prstGeom prst="rect">
              <a:avLst/>
            </a:prstGeom>
            <a:noFill/>
          </p:spPr>
          <p:txBody>
            <a:bodyPr wrap="square" lIns="0" tIns="0" rIns="0" bIns="0" rtlCol="0">
              <a:spAutoFit/>
            </a:bodyPr>
            <a:lstStyle/>
            <a:p>
              <a:pPr algn="r">
                <a:lnSpc>
                  <a:spcPct val="90000"/>
                </a:lnSpc>
                <a:spcBef>
                  <a:spcPct val="20000"/>
                </a:spcBef>
                <a:buSzPct val="80000"/>
              </a:pPr>
              <a:r>
                <a:rPr lang="en-US" sz="1600" dirty="0" smtClean="0">
                  <a:solidFill>
                    <a:schemeClr val="tx1">
                      <a:lumMod val="90000"/>
                      <a:lumOff val="10000"/>
                      <a:alpha val="99000"/>
                    </a:schemeClr>
                  </a:solidFill>
                </a:rPr>
                <a:t>Logs</a:t>
              </a:r>
              <a:endParaRPr lang="en-US" sz="1600" dirty="0">
                <a:solidFill>
                  <a:schemeClr val="tx1">
                    <a:lumMod val="90000"/>
                    <a:lumOff val="10000"/>
                    <a:alpha val="99000"/>
                  </a:schemeClr>
                </a:solidFill>
              </a:endParaRPr>
            </a:p>
          </p:txBody>
        </p:sp>
      </p:grpSp>
      <p:grpSp>
        <p:nvGrpSpPr>
          <p:cNvPr id="71" name="Group 70"/>
          <p:cNvGrpSpPr/>
          <p:nvPr/>
        </p:nvGrpSpPr>
        <p:grpSpPr>
          <a:xfrm>
            <a:off x="7332910" y="3837447"/>
            <a:ext cx="1181012" cy="664797"/>
            <a:chOff x="7395602" y="3803880"/>
            <a:chExt cx="1181012" cy="664797"/>
          </a:xfrm>
        </p:grpSpPr>
        <p:sp>
          <p:nvSpPr>
            <p:cNvPr id="60" name="Freeform 27"/>
            <p:cNvSpPr>
              <a:spLocks noEditPoints="1"/>
            </p:cNvSpPr>
            <p:nvPr/>
          </p:nvSpPr>
          <p:spPr bwMode="auto">
            <a:xfrm>
              <a:off x="7395602" y="3905949"/>
              <a:ext cx="368299" cy="460659"/>
            </a:xfrm>
            <a:custGeom>
              <a:avLst/>
              <a:gdLst>
                <a:gd name="T0" fmla="*/ 525 w 547"/>
                <a:gd name="T1" fmla="*/ 188 h 684"/>
                <a:gd name="T2" fmla="*/ 350 w 547"/>
                <a:gd name="T3" fmla="*/ 22 h 684"/>
                <a:gd name="T4" fmla="*/ 306 w 547"/>
                <a:gd name="T5" fmla="*/ 0 h 684"/>
                <a:gd name="T6" fmla="*/ 66 w 547"/>
                <a:gd name="T7" fmla="*/ 0 h 684"/>
                <a:gd name="T8" fmla="*/ 0 w 547"/>
                <a:gd name="T9" fmla="*/ 55 h 684"/>
                <a:gd name="T10" fmla="*/ 0 w 547"/>
                <a:gd name="T11" fmla="*/ 618 h 684"/>
                <a:gd name="T12" fmla="*/ 66 w 547"/>
                <a:gd name="T13" fmla="*/ 684 h 684"/>
                <a:gd name="T14" fmla="*/ 481 w 547"/>
                <a:gd name="T15" fmla="*/ 684 h 684"/>
                <a:gd name="T16" fmla="*/ 547 w 547"/>
                <a:gd name="T17" fmla="*/ 618 h 684"/>
                <a:gd name="T18" fmla="*/ 547 w 547"/>
                <a:gd name="T19" fmla="*/ 232 h 684"/>
                <a:gd name="T20" fmla="*/ 525 w 547"/>
                <a:gd name="T21" fmla="*/ 188 h 684"/>
                <a:gd name="T22" fmla="*/ 481 w 547"/>
                <a:gd name="T23" fmla="*/ 618 h 684"/>
                <a:gd name="T24" fmla="*/ 66 w 547"/>
                <a:gd name="T25" fmla="*/ 618 h 684"/>
                <a:gd name="T26" fmla="*/ 66 w 547"/>
                <a:gd name="T27" fmla="*/ 55 h 684"/>
                <a:gd name="T28" fmla="*/ 252 w 547"/>
                <a:gd name="T29" fmla="*/ 55 h 684"/>
                <a:gd name="T30" fmla="*/ 252 w 547"/>
                <a:gd name="T31" fmla="*/ 232 h 684"/>
                <a:gd name="T32" fmla="*/ 306 w 547"/>
                <a:gd name="T33" fmla="*/ 298 h 684"/>
                <a:gd name="T34" fmla="*/ 481 w 547"/>
                <a:gd name="T35" fmla="*/ 298 h 684"/>
                <a:gd name="T36" fmla="*/ 481 w 547"/>
                <a:gd name="T37" fmla="*/ 618 h 684"/>
                <a:gd name="T38" fmla="*/ 306 w 547"/>
                <a:gd name="T39" fmla="*/ 232 h 684"/>
                <a:gd name="T40" fmla="*/ 306 w 547"/>
                <a:gd name="T41" fmla="*/ 55 h 684"/>
                <a:gd name="T42" fmla="*/ 481 w 547"/>
                <a:gd name="T43" fmla="*/ 232 h 684"/>
                <a:gd name="T44" fmla="*/ 306 w 547"/>
                <a:gd name="T45" fmla="*/ 23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7" h="684">
                  <a:moveTo>
                    <a:pt x="525" y="188"/>
                  </a:moveTo>
                  <a:cubicBezTo>
                    <a:pt x="350" y="22"/>
                    <a:pt x="350" y="22"/>
                    <a:pt x="350" y="22"/>
                  </a:cubicBezTo>
                  <a:cubicBezTo>
                    <a:pt x="330" y="2"/>
                    <a:pt x="328" y="0"/>
                    <a:pt x="306" y="0"/>
                  </a:cubicBezTo>
                  <a:cubicBezTo>
                    <a:pt x="66" y="0"/>
                    <a:pt x="66" y="0"/>
                    <a:pt x="66" y="0"/>
                  </a:cubicBezTo>
                  <a:cubicBezTo>
                    <a:pt x="33" y="0"/>
                    <a:pt x="0" y="22"/>
                    <a:pt x="0" y="55"/>
                  </a:cubicBezTo>
                  <a:cubicBezTo>
                    <a:pt x="0" y="618"/>
                    <a:pt x="0" y="618"/>
                    <a:pt x="0" y="618"/>
                  </a:cubicBezTo>
                  <a:cubicBezTo>
                    <a:pt x="0" y="651"/>
                    <a:pt x="33" y="684"/>
                    <a:pt x="66" y="684"/>
                  </a:cubicBezTo>
                  <a:cubicBezTo>
                    <a:pt x="481" y="684"/>
                    <a:pt x="481" y="684"/>
                    <a:pt x="481" y="684"/>
                  </a:cubicBezTo>
                  <a:cubicBezTo>
                    <a:pt x="514" y="684"/>
                    <a:pt x="547" y="651"/>
                    <a:pt x="547" y="618"/>
                  </a:cubicBezTo>
                  <a:cubicBezTo>
                    <a:pt x="547" y="232"/>
                    <a:pt x="547" y="232"/>
                    <a:pt x="547" y="232"/>
                  </a:cubicBezTo>
                  <a:cubicBezTo>
                    <a:pt x="547" y="207"/>
                    <a:pt x="525" y="188"/>
                    <a:pt x="525" y="188"/>
                  </a:cubicBezTo>
                  <a:close/>
                  <a:moveTo>
                    <a:pt x="481" y="618"/>
                  </a:moveTo>
                  <a:cubicBezTo>
                    <a:pt x="66" y="618"/>
                    <a:pt x="66" y="618"/>
                    <a:pt x="66" y="618"/>
                  </a:cubicBezTo>
                  <a:cubicBezTo>
                    <a:pt x="66" y="55"/>
                    <a:pt x="66" y="55"/>
                    <a:pt x="66" y="55"/>
                  </a:cubicBezTo>
                  <a:cubicBezTo>
                    <a:pt x="252" y="55"/>
                    <a:pt x="252" y="55"/>
                    <a:pt x="252" y="55"/>
                  </a:cubicBezTo>
                  <a:cubicBezTo>
                    <a:pt x="252" y="232"/>
                    <a:pt x="252" y="232"/>
                    <a:pt x="252" y="232"/>
                  </a:cubicBezTo>
                  <a:cubicBezTo>
                    <a:pt x="252" y="265"/>
                    <a:pt x="273" y="298"/>
                    <a:pt x="306" y="298"/>
                  </a:cubicBezTo>
                  <a:cubicBezTo>
                    <a:pt x="481" y="298"/>
                    <a:pt x="481" y="298"/>
                    <a:pt x="481" y="298"/>
                  </a:cubicBezTo>
                  <a:lnTo>
                    <a:pt x="481" y="618"/>
                  </a:lnTo>
                  <a:close/>
                  <a:moveTo>
                    <a:pt x="306" y="232"/>
                  </a:moveTo>
                  <a:cubicBezTo>
                    <a:pt x="306" y="55"/>
                    <a:pt x="306" y="55"/>
                    <a:pt x="306" y="55"/>
                  </a:cubicBezTo>
                  <a:cubicBezTo>
                    <a:pt x="481" y="232"/>
                    <a:pt x="481" y="232"/>
                    <a:pt x="481" y="232"/>
                  </a:cubicBezTo>
                  <a:cubicBezTo>
                    <a:pt x="306" y="232"/>
                    <a:pt x="306" y="232"/>
                    <a:pt x="306" y="232"/>
                  </a:cubicBezTo>
                  <a:close/>
                </a:path>
              </a:pathLst>
            </a:custGeom>
            <a:solidFill>
              <a:schemeClr val="tx1">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a:gradFill>
                  <a:gsLst>
                    <a:gs pos="0">
                      <a:srgbClr val="FFFFFF"/>
                    </a:gs>
                    <a:gs pos="100000">
                      <a:srgbClr val="FFFFFF"/>
                    </a:gs>
                  </a:gsLst>
                  <a:lin ang="5400000" scaled="0"/>
                </a:gradFill>
              </a:endParaRPr>
            </a:p>
          </p:txBody>
        </p:sp>
        <p:sp>
          <p:nvSpPr>
            <p:cNvPr id="63" name="TextBox 62"/>
            <p:cNvSpPr txBox="1"/>
            <p:nvPr/>
          </p:nvSpPr>
          <p:spPr>
            <a:xfrm>
              <a:off x="7866112" y="3803880"/>
              <a:ext cx="710502" cy="664797"/>
            </a:xfrm>
            <a:prstGeom prst="rect">
              <a:avLst/>
            </a:prstGeom>
            <a:noFill/>
          </p:spPr>
          <p:txBody>
            <a:bodyPr wrap="square" lIns="0" tIns="0" rIns="0" bIns="0" rtlCol="0">
              <a:spAutoFit/>
            </a:bodyPr>
            <a:lstStyle/>
            <a:p>
              <a:pPr>
                <a:lnSpc>
                  <a:spcPct val="90000"/>
                </a:lnSpc>
                <a:spcBef>
                  <a:spcPct val="20000"/>
                </a:spcBef>
                <a:buSzPct val="80000"/>
              </a:pPr>
              <a:r>
                <a:rPr lang="en-US" sz="1600" dirty="0" smtClean="0">
                  <a:solidFill>
                    <a:schemeClr val="tx1">
                      <a:lumMod val="90000"/>
                      <a:lumOff val="10000"/>
                      <a:alpha val="99000"/>
                    </a:schemeClr>
                  </a:solidFill>
                </a:rPr>
                <a:t>ETL Some Data</a:t>
              </a:r>
              <a:endParaRPr lang="en-US" sz="1600" dirty="0">
                <a:solidFill>
                  <a:schemeClr val="tx1">
                    <a:lumMod val="90000"/>
                    <a:lumOff val="10000"/>
                    <a:alpha val="99000"/>
                  </a:schemeClr>
                </a:solidFill>
              </a:endParaRPr>
            </a:p>
          </p:txBody>
        </p:sp>
      </p:grpSp>
      <p:grpSp>
        <p:nvGrpSpPr>
          <p:cNvPr id="76" name="Group 75"/>
          <p:cNvGrpSpPr/>
          <p:nvPr/>
        </p:nvGrpSpPr>
        <p:grpSpPr>
          <a:xfrm>
            <a:off x="8221363" y="1722793"/>
            <a:ext cx="1829145" cy="2176426"/>
            <a:chOff x="8221363" y="1722793"/>
            <a:chExt cx="1829145" cy="2176426"/>
          </a:xfrm>
        </p:grpSpPr>
        <p:sp>
          <p:nvSpPr>
            <p:cNvPr id="31" name="Freeform 80"/>
            <p:cNvSpPr>
              <a:spLocks noEditPoints="1"/>
            </p:cNvSpPr>
            <p:nvPr/>
          </p:nvSpPr>
          <p:spPr bwMode="black">
            <a:xfrm>
              <a:off x="8350105" y="1722793"/>
              <a:ext cx="1571661" cy="1906752"/>
            </a:xfrm>
            <a:custGeom>
              <a:avLst/>
              <a:gdLst>
                <a:gd name="T0" fmla="*/ 952 w 1833"/>
                <a:gd name="T1" fmla="*/ 1301 h 2225"/>
                <a:gd name="T2" fmla="*/ 882 w 1833"/>
                <a:gd name="T3" fmla="*/ 1413 h 2225"/>
                <a:gd name="T4" fmla="*/ 677 w 1833"/>
                <a:gd name="T5" fmla="*/ 2162 h 2225"/>
                <a:gd name="T6" fmla="*/ 1156 w 1833"/>
                <a:gd name="T7" fmla="*/ 2162 h 2225"/>
                <a:gd name="T8" fmla="*/ 1071 w 1833"/>
                <a:gd name="T9" fmla="*/ 2089 h 2225"/>
                <a:gd name="T10" fmla="*/ 785 w 1833"/>
                <a:gd name="T11" fmla="*/ 2039 h 2225"/>
                <a:gd name="T12" fmla="*/ 1071 w 1833"/>
                <a:gd name="T13" fmla="*/ 2089 h 2225"/>
                <a:gd name="T14" fmla="*/ 760 w 1833"/>
                <a:gd name="T15" fmla="*/ 1949 h 2225"/>
                <a:gd name="T16" fmla="*/ 1096 w 1833"/>
                <a:gd name="T17" fmla="*/ 1949 h 2225"/>
                <a:gd name="T18" fmla="*/ 1026 w 1833"/>
                <a:gd name="T19" fmla="*/ 1801 h 2225"/>
                <a:gd name="T20" fmla="*/ 1061 w 1833"/>
                <a:gd name="T21" fmla="*/ 1836 h 2225"/>
                <a:gd name="T22" fmla="*/ 260 w 1833"/>
                <a:gd name="T23" fmla="*/ 1329 h 2225"/>
                <a:gd name="T24" fmla="*/ 748 w 1833"/>
                <a:gd name="T25" fmla="*/ 1136 h 2225"/>
                <a:gd name="T26" fmla="*/ 190 w 1833"/>
                <a:gd name="T27" fmla="*/ 1329 h 2225"/>
                <a:gd name="T28" fmla="*/ 0 w 1833"/>
                <a:gd name="T29" fmla="*/ 1476 h 2225"/>
                <a:gd name="T30" fmla="*/ 416 w 1833"/>
                <a:gd name="T31" fmla="*/ 2225 h 2225"/>
                <a:gd name="T32" fmla="*/ 416 w 1833"/>
                <a:gd name="T33" fmla="*/ 1413 h 2225"/>
                <a:gd name="T34" fmla="*/ 83 w 1833"/>
                <a:gd name="T35" fmla="*/ 2064 h 2225"/>
                <a:gd name="T36" fmla="*/ 419 w 1833"/>
                <a:gd name="T37" fmla="*/ 2064 h 2225"/>
                <a:gd name="T38" fmla="*/ 108 w 1833"/>
                <a:gd name="T39" fmla="*/ 1974 h 2225"/>
                <a:gd name="T40" fmla="*/ 394 w 1833"/>
                <a:gd name="T41" fmla="*/ 1924 h 2225"/>
                <a:gd name="T42" fmla="*/ 384 w 1833"/>
                <a:gd name="T43" fmla="*/ 1836 h 2225"/>
                <a:gd name="T44" fmla="*/ 419 w 1833"/>
                <a:gd name="T45" fmla="*/ 1801 h 2225"/>
                <a:gd name="T46" fmla="*/ 1643 w 1833"/>
                <a:gd name="T47" fmla="*/ 1413 h 2225"/>
                <a:gd name="T48" fmla="*/ 1082 w 1833"/>
                <a:gd name="T49" fmla="*/ 1101 h 2225"/>
                <a:gd name="T50" fmla="*/ 1415 w 1833"/>
                <a:gd name="T51" fmla="*/ 1171 h 2225"/>
                <a:gd name="T52" fmla="*/ 1417 w 1833"/>
                <a:gd name="T53" fmla="*/ 1413 h 2225"/>
                <a:gd name="T54" fmla="*/ 1417 w 1833"/>
                <a:gd name="T55" fmla="*/ 2225 h 2225"/>
                <a:gd name="T56" fmla="*/ 1833 w 1833"/>
                <a:gd name="T57" fmla="*/ 1476 h 2225"/>
                <a:gd name="T58" fmla="*/ 1462 w 1833"/>
                <a:gd name="T59" fmla="*/ 2089 h 2225"/>
                <a:gd name="T60" fmla="*/ 1748 w 1833"/>
                <a:gd name="T61" fmla="*/ 2039 h 2225"/>
                <a:gd name="T62" fmla="*/ 1748 w 1833"/>
                <a:gd name="T63" fmla="*/ 1974 h 2225"/>
                <a:gd name="T64" fmla="*/ 1462 w 1833"/>
                <a:gd name="T65" fmla="*/ 1924 h 2225"/>
                <a:gd name="T66" fmla="*/ 1748 w 1833"/>
                <a:gd name="T67" fmla="*/ 1974 h 2225"/>
                <a:gd name="T68" fmla="*/ 1738 w 1833"/>
                <a:gd name="T69" fmla="*/ 1766 h 2225"/>
                <a:gd name="T70" fmla="*/ 650 w 1833"/>
                <a:gd name="T71" fmla="*/ 592 h 2225"/>
                <a:gd name="T72" fmla="*/ 1296 w 1833"/>
                <a:gd name="T73" fmla="*/ 113 h 2225"/>
                <a:gd name="T74" fmla="*/ 537 w 1833"/>
                <a:gd name="T75" fmla="*/ 113 h 2225"/>
                <a:gd name="T76" fmla="*/ 603 w 1833"/>
                <a:gd name="T77" fmla="*/ 113 h 2225"/>
                <a:gd name="T78" fmla="*/ 1231 w 1833"/>
                <a:gd name="T79" fmla="*/ 113 h 2225"/>
                <a:gd name="T80" fmla="*/ 650 w 1833"/>
                <a:gd name="T81" fmla="*/ 526 h 2225"/>
                <a:gd name="T82" fmla="*/ 405 w 1833"/>
                <a:gd name="T83" fmla="*/ 902 h 2225"/>
                <a:gd name="T84" fmla="*/ 803 w 1833"/>
                <a:gd name="T85" fmla="*/ 1101 h 2225"/>
                <a:gd name="T86" fmla="*/ 882 w 1833"/>
                <a:gd name="T87" fmla="*/ 1250 h 2225"/>
                <a:gd name="T88" fmla="*/ 1031 w 1833"/>
                <a:gd name="T89" fmla="*/ 1171 h 2225"/>
                <a:gd name="T90" fmla="*/ 952 w 1833"/>
                <a:gd name="T91" fmla="*/ 1021 h 2225"/>
                <a:gd name="T92" fmla="*/ 1457 w 1833"/>
                <a:gd name="T93" fmla="*/ 874 h 2225"/>
                <a:gd name="T94" fmla="*/ 1303 w 1833"/>
                <a:gd name="T95" fmla="*/ 652 h 2225"/>
                <a:gd name="T96" fmla="*/ 530 w 1833"/>
                <a:gd name="T97" fmla="*/ 652 h 2225"/>
                <a:gd name="T98" fmla="*/ 377 w 1833"/>
                <a:gd name="T99" fmla="*/ 874 h 2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33" h="2225">
                  <a:moveTo>
                    <a:pt x="1093" y="1413"/>
                  </a:moveTo>
                  <a:cubicBezTo>
                    <a:pt x="952" y="1413"/>
                    <a:pt x="952" y="1413"/>
                    <a:pt x="952" y="1413"/>
                  </a:cubicBezTo>
                  <a:cubicBezTo>
                    <a:pt x="952" y="1301"/>
                    <a:pt x="952" y="1301"/>
                    <a:pt x="952" y="1301"/>
                  </a:cubicBezTo>
                  <a:cubicBezTo>
                    <a:pt x="940" y="1304"/>
                    <a:pt x="929" y="1305"/>
                    <a:pt x="917" y="1305"/>
                  </a:cubicBezTo>
                  <a:cubicBezTo>
                    <a:pt x="905" y="1305"/>
                    <a:pt x="893" y="1304"/>
                    <a:pt x="882" y="1301"/>
                  </a:cubicBezTo>
                  <a:cubicBezTo>
                    <a:pt x="882" y="1413"/>
                    <a:pt x="882" y="1413"/>
                    <a:pt x="882" y="1413"/>
                  </a:cubicBezTo>
                  <a:cubicBezTo>
                    <a:pt x="740" y="1413"/>
                    <a:pt x="740" y="1413"/>
                    <a:pt x="740" y="1413"/>
                  </a:cubicBezTo>
                  <a:cubicBezTo>
                    <a:pt x="705" y="1413"/>
                    <a:pt x="677" y="1441"/>
                    <a:pt x="677" y="1476"/>
                  </a:cubicBezTo>
                  <a:cubicBezTo>
                    <a:pt x="677" y="2162"/>
                    <a:pt x="677" y="2162"/>
                    <a:pt x="677" y="2162"/>
                  </a:cubicBezTo>
                  <a:cubicBezTo>
                    <a:pt x="677" y="2197"/>
                    <a:pt x="705" y="2225"/>
                    <a:pt x="740" y="2225"/>
                  </a:cubicBezTo>
                  <a:cubicBezTo>
                    <a:pt x="1093" y="2225"/>
                    <a:pt x="1093" y="2225"/>
                    <a:pt x="1093" y="2225"/>
                  </a:cubicBezTo>
                  <a:cubicBezTo>
                    <a:pt x="1128" y="2225"/>
                    <a:pt x="1156" y="2197"/>
                    <a:pt x="1156" y="2162"/>
                  </a:cubicBezTo>
                  <a:cubicBezTo>
                    <a:pt x="1156" y="1476"/>
                    <a:pt x="1156" y="1476"/>
                    <a:pt x="1156" y="1476"/>
                  </a:cubicBezTo>
                  <a:cubicBezTo>
                    <a:pt x="1156" y="1441"/>
                    <a:pt x="1128" y="1413"/>
                    <a:pt x="1093" y="1413"/>
                  </a:cubicBezTo>
                  <a:close/>
                  <a:moveTo>
                    <a:pt x="1071" y="2089"/>
                  </a:moveTo>
                  <a:cubicBezTo>
                    <a:pt x="785" y="2089"/>
                    <a:pt x="785" y="2089"/>
                    <a:pt x="785" y="2089"/>
                  </a:cubicBezTo>
                  <a:cubicBezTo>
                    <a:pt x="771" y="2089"/>
                    <a:pt x="760" y="2078"/>
                    <a:pt x="760" y="2064"/>
                  </a:cubicBezTo>
                  <a:cubicBezTo>
                    <a:pt x="760" y="2050"/>
                    <a:pt x="771" y="2039"/>
                    <a:pt x="785" y="2039"/>
                  </a:cubicBezTo>
                  <a:cubicBezTo>
                    <a:pt x="1071" y="2039"/>
                    <a:pt x="1071" y="2039"/>
                    <a:pt x="1071" y="2039"/>
                  </a:cubicBezTo>
                  <a:cubicBezTo>
                    <a:pt x="1085" y="2039"/>
                    <a:pt x="1096" y="2050"/>
                    <a:pt x="1096" y="2064"/>
                  </a:cubicBezTo>
                  <a:cubicBezTo>
                    <a:pt x="1096" y="2078"/>
                    <a:pt x="1085" y="2089"/>
                    <a:pt x="1071" y="2089"/>
                  </a:cubicBezTo>
                  <a:close/>
                  <a:moveTo>
                    <a:pt x="1071" y="1974"/>
                  </a:moveTo>
                  <a:cubicBezTo>
                    <a:pt x="785" y="1974"/>
                    <a:pt x="785" y="1974"/>
                    <a:pt x="785" y="1974"/>
                  </a:cubicBezTo>
                  <a:cubicBezTo>
                    <a:pt x="771" y="1974"/>
                    <a:pt x="760" y="1963"/>
                    <a:pt x="760" y="1949"/>
                  </a:cubicBezTo>
                  <a:cubicBezTo>
                    <a:pt x="760" y="1935"/>
                    <a:pt x="771" y="1924"/>
                    <a:pt x="785" y="1924"/>
                  </a:cubicBezTo>
                  <a:cubicBezTo>
                    <a:pt x="1071" y="1924"/>
                    <a:pt x="1071" y="1924"/>
                    <a:pt x="1071" y="1924"/>
                  </a:cubicBezTo>
                  <a:cubicBezTo>
                    <a:pt x="1085" y="1924"/>
                    <a:pt x="1096" y="1935"/>
                    <a:pt x="1096" y="1949"/>
                  </a:cubicBezTo>
                  <a:cubicBezTo>
                    <a:pt x="1096" y="1963"/>
                    <a:pt x="1085" y="1974"/>
                    <a:pt x="1071" y="1974"/>
                  </a:cubicBezTo>
                  <a:close/>
                  <a:moveTo>
                    <a:pt x="1061" y="1836"/>
                  </a:moveTo>
                  <a:cubicBezTo>
                    <a:pt x="1042" y="1836"/>
                    <a:pt x="1026" y="1820"/>
                    <a:pt x="1026" y="1801"/>
                  </a:cubicBezTo>
                  <a:cubicBezTo>
                    <a:pt x="1026" y="1782"/>
                    <a:pt x="1042" y="1766"/>
                    <a:pt x="1061" y="1766"/>
                  </a:cubicBezTo>
                  <a:cubicBezTo>
                    <a:pt x="1081" y="1766"/>
                    <a:pt x="1096" y="1782"/>
                    <a:pt x="1096" y="1801"/>
                  </a:cubicBezTo>
                  <a:cubicBezTo>
                    <a:pt x="1096" y="1820"/>
                    <a:pt x="1081" y="1836"/>
                    <a:pt x="1061" y="1836"/>
                  </a:cubicBezTo>
                  <a:close/>
                  <a:moveTo>
                    <a:pt x="416" y="1413"/>
                  </a:moveTo>
                  <a:cubicBezTo>
                    <a:pt x="260" y="1413"/>
                    <a:pt x="260" y="1413"/>
                    <a:pt x="260" y="1413"/>
                  </a:cubicBezTo>
                  <a:cubicBezTo>
                    <a:pt x="260" y="1329"/>
                    <a:pt x="260" y="1329"/>
                    <a:pt x="260" y="1329"/>
                  </a:cubicBezTo>
                  <a:cubicBezTo>
                    <a:pt x="260" y="1242"/>
                    <a:pt x="331" y="1171"/>
                    <a:pt x="418" y="1171"/>
                  </a:cubicBezTo>
                  <a:cubicBezTo>
                    <a:pt x="751" y="1171"/>
                    <a:pt x="751" y="1171"/>
                    <a:pt x="751" y="1171"/>
                  </a:cubicBezTo>
                  <a:cubicBezTo>
                    <a:pt x="749" y="1159"/>
                    <a:pt x="748" y="1148"/>
                    <a:pt x="748" y="1136"/>
                  </a:cubicBezTo>
                  <a:cubicBezTo>
                    <a:pt x="748" y="1124"/>
                    <a:pt x="749" y="1112"/>
                    <a:pt x="751" y="1101"/>
                  </a:cubicBezTo>
                  <a:cubicBezTo>
                    <a:pt x="418" y="1101"/>
                    <a:pt x="418" y="1101"/>
                    <a:pt x="418" y="1101"/>
                  </a:cubicBezTo>
                  <a:cubicBezTo>
                    <a:pt x="293" y="1101"/>
                    <a:pt x="190" y="1203"/>
                    <a:pt x="190" y="1329"/>
                  </a:cubicBezTo>
                  <a:cubicBezTo>
                    <a:pt x="190" y="1413"/>
                    <a:pt x="190" y="1413"/>
                    <a:pt x="190" y="1413"/>
                  </a:cubicBezTo>
                  <a:cubicBezTo>
                    <a:pt x="63" y="1413"/>
                    <a:pt x="63" y="1413"/>
                    <a:pt x="63" y="1413"/>
                  </a:cubicBezTo>
                  <a:cubicBezTo>
                    <a:pt x="28" y="1413"/>
                    <a:pt x="0" y="1441"/>
                    <a:pt x="0" y="1476"/>
                  </a:cubicBezTo>
                  <a:cubicBezTo>
                    <a:pt x="0" y="2162"/>
                    <a:pt x="0" y="2162"/>
                    <a:pt x="0" y="2162"/>
                  </a:cubicBezTo>
                  <a:cubicBezTo>
                    <a:pt x="0" y="2197"/>
                    <a:pt x="28" y="2225"/>
                    <a:pt x="63" y="2225"/>
                  </a:cubicBezTo>
                  <a:cubicBezTo>
                    <a:pt x="416" y="2225"/>
                    <a:pt x="416" y="2225"/>
                    <a:pt x="416" y="2225"/>
                  </a:cubicBezTo>
                  <a:cubicBezTo>
                    <a:pt x="451" y="2225"/>
                    <a:pt x="480" y="2197"/>
                    <a:pt x="480" y="2162"/>
                  </a:cubicBezTo>
                  <a:cubicBezTo>
                    <a:pt x="480" y="1476"/>
                    <a:pt x="480" y="1476"/>
                    <a:pt x="480" y="1476"/>
                  </a:cubicBezTo>
                  <a:cubicBezTo>
                    <a:pt x="480" y="1441"/>
                    <a:pt x="451" y="1413"/>
                    <a:pt x="416" y="1413"/>
                  </a:cubicBezTo>
                  <a:close/>
                  <a:moveTo>
                    <a:pt x="394" y="2089"/>
                  </a:moveTo>
                  <a:cubicBezTo>
                    <a:pt x="108" y="2089"/>
                    <a:pt x="108" y="2089"/>
                    <a:pt x="108" y="2089"/>
                  </a:cubicBezTo>
                  <a:cubicBezTo>
                    <a:pt x="94" y="2089"/>
                    <a:pt x="83" y="2078"/>
                    <a:pt x="83" y="2064"/>
                  </a:cubicBezTo>
                  <a:cubicBezTo>
                    <a:pt x="83" y="2050"/>
                    <a:pt x="94" y="2039"/>
                    <a:pt x="108" y="2039"/>
                  </a:cubicBezTo>
                  <a:cubicBezTo>
                    <a:pt x="394" y="2039"/>
                    <a:pt x="394" y="2039"/>
                    <a:pt x="394" y="2039"/>
                  </a:cubicBezTo>
                  <a:cubicBezTo>
                    <a:pt x="408" y="2039"/>
                    <a:pt x="419" y="2050"/>
                    <a:pt x="419" y="2064"/>
                  </a:cubicBezTo>
                  <a:cubicBezTo>
                    <a:pt x="419" y="2078"/>
                    <a:pt x="408" y="2089"/>
                    <a:pt x="394" y="2089"/>
                  </a:cubicBezTo>
                  <a:close/>
                  <a:moveTo>
                    <a:pt x="394" y="1974"/>
                  </a:moveTo>
                  <a:cubicBezTo>
                    <a:pt x="108" y="1974"/>
                    <a:pt x="108" y="1974"/>
                    <a:pt x="108" y="1974"/>
                  </a:cubicBezTo>
                  <a:cubicBezTo>
                    <a:pt x="94" y="1974"/>
                    <a:pt x="83" y="1963"/>
                    <a:pt x="83" y="1949"/>
                  </a:cubicBezTo>
                  <a:cubicBezTo>
                    <a:pt x="83" y="1935"/>
                    <a:pt x="94" y="1924"/>
                    <a:pt x="108" y="1924"/>
                  </a:cubicBezTo>
                  <a:cubicBezTo>
                    <a:pt x="394" y="1924"/>
                    <a:pt x="394" y="1924"/>
                    <a:pt x="394" y="1924"/>
                  </a:cubicBezTo>
                  <a:cubicBezTo>
                    <a:pt x="408" y="1924"/>
                    <a:pt x="419" y="1935"/>
                    <a:pt x="419" y="1949"/>
                  </a:cubicBezTo>
                  <a:cubicBezTo>
                    <a:pt x="419" y="1963"/>
                    <a:pt x="408" y="1974"/>
                    <a:pt x="394" y="1974"/>
                  </a:cubicBezTo>
                  <a:close/>
                  <a:moveTo>
                    <a:pt x="384" y="1836"/>
                  </a:moveTo>
                  <a:cubicBezTo>
                    <a:pt x="365" y="1836"/>
                    <a:pt x="350" y="1820"/>
                    <a:pt x="350" y="1801"/>
                  </a:cubicBezTo>
                  <a:cubicBezTo>
                    <a:pt x="350" y="1782"/>
                    <a:pt x="365" y="1766"/>
                    <a:pt x="384" y="1766"/>
                  </a:cubicBezTo>
                  <a:cubicBezTo>
                    <a:pt x="404" y="1766"/>
                    <a:pt x="419" y="1782"/>
                    <a:pt x="419" y="1801"/>
                  </a:cubicBezTo>
                  <a:cubicBezTo>
                    <a:pt x="419" y="1820"/>
                    <a:pt x="404" y="1836"/>
                    <a:pt x="384" y="1836"/>
                  </a:cubicBezTo>
                  <a:close/>
                  <a:moveTo>
                    <a:pt x="1770" y="1413"/>
                  </a:moveTo>
                  <a:cubicBezTo>
                    <a:pt x="1643" y="1413"/>
                    <a:pt x="1643" y="1413"/>
                    <a:pt x="1643" y="1413"/>
                  </a:cubicBezTo>
                  <a:cubicBezTo>
                    <a:pt x="1643" y="1329"/>
                    <a:pt x="1643" y="1329"/>
                    <a:pt x="1643" y="1329"/>
                  </a:cubicBezTo>
                  <a:cubicBezTo>
                    <a:pt x="1643" y="1203"/>
                    <a:pt x="1541" y="1101"/>
                    <a:pt x="1415" y="1101"/>
                  </a:cubicBezTo>
                  <a:cubicBezTo>
                    <a:pt x="1082" y="1101"/>
                    <a:pt x="1082" y="1101"/>
                    <a:pt x="1082" y="1101"/>
                  </a:cubicBezTo>
                  <a:cubicBezTo>
                    <a:pt x="1085" y="1112"/>
                    <a:pt x="1086" y="1124"/>
                    <a:pt x="1086" y="1136"/>
                  </a:cubicBezTo>
                  <a:cubicBezTo>
                    <a:pt x="1086" y="1148"/>
                    <a:pt x="1085" y="1159"/>
                    <a:pt x="1082" y="1171"/>
                  </a:cubicBezTo>
                  <a:cubicBezTo>
                    <a:pt x="1415" y="1171"/>
                    <a:pt x="1415" y="1171"/>
                    <a:pt x="1415" y="1171"/>
                  </a:cubicBezTo>
                  <a:cubicBezTo>
                    <a:pt x="1503" y="1171"/>
                    <a:pt x="1574" y="1242"/>
                    <a:pt x="1574" y="1329"/>
                  </a:cubicBezTo>
                  <a:cubicBezTo>
                    <a:pt x="1574" y="1413"/>
                    <a:pt x="1574" y="1413"/>
                    <a:pt x="1574" y="1413"/>
                  </a:cubicBezTo>
                  <a:cubicBezTo>
                    <a:pt x="1417" y="1413"/>
                    <a:pt x="1417" y="1413"/>
                    <a:pt x="1417" y="1413"/>
                  </a:cubicBezTo>
                  <a:cubicBezTo>
                    <a:pt x="1382" y="1413"/>
                    <a:pt x="1354" y="1441"/>
                    <a:pt x="1354" y="1476"/>
                  </a:cubicBezTo>
                  <a:cubicBezTo>
                    <a:pt x="1354" y="2162"/>
                    <a:pt x="1354" y="2162"/>
                    <a:pt x="1354" y="2162"/>
                  </a:cubicBezTo>
                  <a:cubicBezTo>
                    <a:pt x="1354" y="2197"/>
                    <a:pt x="1382" y="2225"/>
                    <a:pt x="1417" y="2225"/>
                  </a:cubicBezTo>
                  <a:cubicBezTo>
                    <a:pt x="1770" y="2225"/>
                    <a:pt x="1770" y="2225"/>
                    <a:pt x="1770" y="2225"/>
                  </a:cubicBezTo>
                  <a:cubicBezTo>
                    <a:pt x="1805" y="2225"/>
                    <a:pt x="1833" y="2197"/>
                    <a:pt x="1833" y="2162"/>
                  </a:cubicBezTo>
                  <a:cubicBezTo>
                    <a:pt x="1833" y="1476"/>
                    <a:pt x="1833" y="1476"/>
                    <a:pt x="1833" y="1476"/>
                  </a:cubicBezTo>
                  <a:cubicBezTo>
                    <a:pt x="1833" y="1441"/>
                    <a:pt x="1805" y="1413"/>
                    <a:pt x="1770" y="1413"/>
                  </a:cubicBezTo>
                  <a:close/>
                  <a:moveTo>
                    <a:pt x="1748" y="2089"/>
                  </a:moveTo>
                  <a:cubicBezTo>
                    <a:pt x="1462" y="2089"/>
                    <a:pt x="1462" y="2089"/>
                    <a:pt x="1462" y="2089"/>
                  </a:cubicBezTo>
                  <a:cubicBezTo>
                    <a:pt x="1448" y="2089"/>
                    <a:pt x="1437" y="2078"/>
                    <a:pt x="1437" y="2064"/>
                  </a:cubicBezTo>
                  <a:cubicBezTo>
                    <a:pt x="1437" y="2050"/>
                    <a:pt x="1448" y="2039"/>
                    <a:pt x="1462" y="2039"/>
                  </a:cubicBezTo>
                  <a:cubicBezTo>
                    <a:pt x="1748" y="2039"/>
                    <a:pt x="1748" y="2039"/>
                    <a:pt x="1748" y="2039"/>
                  </a:cubicBezTo>
                  <a:cubicBezTo>
                    <a:pt x="1762" y="2039"/>
                    <a:pt x="1773" y="2050"/>
                    <a:pt x="1773" y="2064"/>
                  </a:cubicBezTo>
                  <a:cubicBezTo>
                    <a:pt x="1773" y="2078"/>
                    <a:pt x="1762" y="2089"/>
                    <a:pt x="1748" y="2089"/>
                  </a:cubicBezTo>
                  <a:close/>
                  <a:moveTo>
                    <a:pt x="1748" y="1974"/>
                  </a:moveTo>
                  <a:cubicBezTo>
                    <a:pt x="1462" y="1974"/>
                    <a:pt x="1462" y="1974"/>
                    <a:pt x="1462" y="1974"/>
                  </a:cubicBezTo>
                  <a:cubicBezTo>
                    <a:pt x="1448" y="1974"/>
                    <a:pt x="1437" y="1963"/>
                    <a:pt x="1437" y="1949"/>
                  </a:cubicBezTo>
                  <a:cubicBezTo>
                    <a:pt x="1437" y="1935"/>
                    <a:pt x="1448" y="1924"/>
                    <a:pt x="1462" y="1924"/>
                  </a:cubicBezTo>
                  <a:cubicBezTo>
                    <a:pt x="1748" y="1924"/>
                    <a:pt x="1748" y="1924"/>
                    <a:pt x="1748" y="1924"/>
                  </a:cubicBezTo>
                  <a:cubicBezTo>
                    <a:pt x="1762" y="1924"/>
                    <a:pt x="1773" y="1935"/>
                    <a:pt x="1773" y="1949"/>
                  </a:cubicBezTo>
                  <a:cubicBezTo>
                    <a:pt x="1773" y="1963"/>
                    <a:pt x="1762" y="1974"/>
                    <a:pt x="1748" y="1974"/>
                  </a:cubicBezTo>
                  <a:close/>
                  <a:moveTo>
                    <a:pt x="1738" y="1836"/>
                  </a:moveTo>
                  <a:cubicBezTo>
                    <a:pt x="1719" y="1836"/>
                    <a:pt x="1703" y="1820"/>
                    <a:pt x="1703" y="1801"/>
                  </a:cubicBezTo>
                  <a:cubicBezTo>
                    <a:pt x="1703" y="1782"/>
                    <a:pt x="1719" y="1766"/>
                    <a:pt x="1738" y="1766"/>
                  </a:cubicBezTo>
                  <a:cubicBezTo>
                    <a:pt x="1757" y="1766"/>
                    <a:pt x="1773" y="1782"/>
                    <a:pt x="1773" y="1801"/>
                  </a:cubicBezTo>
                  <a:cubicBezTo>
                    <a:pt x="1773" y="1820"/>
                    <a:pt x="1757" y="1836"/>
                    <a:pt x="1738" y="1836"/>
                  </a:cubicBezTo>
                  <a:close/>
                  <a:moveTo>
                    <a:pt x="650" y="592"/>
                  </a:moveTo>
                  <a:cubicBezTo>
                    <a:pt x="1184" y="592"/>
                    <a:pt x="1184" y="592"/>
                    <a:pt x="1184" y="592"/>
                  </a:cubicBezTo>
                  <a:cubicBezTo>
                    <a:pt x="1246" y="592"/>
                    <a:pt x="1296" y="541"/>
                    <a:pt x="1296" y="479"/>
                  </a:cubicBezTo>
                  <a:cubicBezTo>
                    <a:pt x="1296" y="113"/>
                    <a:pt x="1296" y="113"/>
                    <a:pt x="1296" y="113"/>
                  </a:cubicBezTo>
                  <a:cubicBezTo>
                    <a:pt x="1296" y="51"/>
                    <a:pt x="1246" y="0"/>
                    <a:pt x="1184" y="0"/>
                  </a:cubicBezTo>
                  <a:cubicBezTo>
                    <a:pt x="650" y="0"/>
                    <a:pt x="650" y="0"/>
                    <a:pt x="650" y="0"/>
                  </a:cubicBezTo>
                  <a:cubicBezTo>
                    <a:pt x="588" y="0"/>
                    <a:pt x="537" y="51"/>
                    <a:pt x="537" y="113"/>
                  </a:cubicBezTo>
                  <a:cubicBezTo>
                    <a:pt x="537" y="479"/>
                    <a:pt x="537" y="479"/>
                    <a:pt x="537" y="479"/>
                  </a:cubicBezTo>
                  <a:cubicBezTo>
                    <a:pt x="537" y="541"/>
                    <a:pt x="588" y="592"/>
                    <a:pt x="650" y="592"/>
                  </a:cubicBezTo>
                  <a:close/>
                  <a:moveTo>
                    <a:pt x="603" y="113"/>
                  </a:moveTo>
                  <a:cubicBezTo>
                    <a:pt x="603" y="87"/>
                    <a:pt x="624" y="66"/>
                    <a:pt x="650" y="66"/>
                  </a:cubicBezTo>
                  <a:cubicBezTo>
                    <a:pt x="1184" y="66"/>
                    <a:pt x="1184" y="66"/>
                    <a:pt x="1184" y="66"/>
                  </a:cubicBezTo>
                  <a:cubicBezTo>
                    <a:pt x="1210" y="66"/>
                    <a:pt x="1231" y="87"/>
                    <a:pt x="1231" y="113"/>
                  </a:cubicBezTo>
                  <a:cubicBezTo>
                    <a:pt x="1231" y="479"/>
                    <a:pt x="1231" y="479"/>
                    <a:pt x="1231" y="479"/>
                  </a:cubicBezTo>
                  <a:cubicBezTo>
                    <a:pt x="1231" y="505"/>
                    <a:pt x="1210" y="526"/>
                    <a:pt x="1184" y="526"/>
                  </a:cubicBezTo>
                  <a:cubicBezTo>
                    <a:pt x="650" y="526"/>
                    <a:pt x="650" y="526"/>
                    <a:pt x="650" y="526"/>
                  </a:cubicBezTo>
                  <a:cubicBezTo>
                    <a:pt x="624" y="526"/>
                    <a:pt x="603" y="505"/>
                    <a:pt x="603" y="479"/>
                  </a:cubicBezTo>
                  <a:lnTo>
                    <a:pt x="603" y="113"/>
                  </a:lnTo>
                  <a:close/>
                  <a:moveTo>
                    <a:pt x="405" y="902"/>
                  </a:moveTo>
                  <a:cubicBezTo>
                    <a:pt x="882" y="902"/>
                    <a:pt x="882" y="902"/>
                    <a:pt x="882" y="902"/>
                  </a:cubicBezTo>
                  <a:cubicBezTo>
                    <a:pt x="882" y="1021"/>
                    <a:pt x="882" y="1021"/>
                    <a:pt x="882" y="1021"/>
                  </a:cubicBezTo>
                  <a:cubicBezTo>
                    <a:pt x="844" y="1033"/>
                    <a:pt x="814" y="1063"/>
                    <a:pt x="803" y="1101"/>
                  </a:cubicBezTo>
                  <a:cubicBezTo>
                    <a:pt x="799" y="1112"/>
                    <a:pt x="797" y="1124"/>
                    <a:pt x="797" y="1136"/>
                  </a:cubicBezTo>
                  <a:cubicBezTo>
                    <a:pt x="797" y="1148"/>
                    <a:pt x="799" y="1160"/>
                    <a:pt x="803" y="1171"/>
                  </a:cubicBezTo>
                  <a:cubicBezTo>
                    <a:pt x="814" y="1209"/>
                    <a:pt x="844" y="1238"/>
                    <a:pt x="882" y="1250"/>
                  </a:cubicBezTo>
                  <a:cubicBezTo>
                    <a:pt x="893" y="1253"/>
                    <a:pt x="905" y="1255"/>
                    <a:pt x="917" y="1255"/>
                  </a:cubicBezTo>
                  <a:cubicBezTo>
                    <a:pt x="929" y="1255"/>
                    <a:pt x="941" y="1253"/>
                    <a:pt x="952" y="1250"/>
                  </a:cubicBezTo>
                  <a:cubicBezTo>
                    <a:pt x="990" y="1238"/>
                    <a:pt x="1020" y="1209"/>
                    <a:pt x="1031" y="1171"/>
                  </a:cubicBezTo>
                  <a:cubicBezTo>
                    <a:pt x="1034" y="1160"/>
                    <a:pt x="1036" y="1148"/>
                    <a:pt x="1036" y="1136"/>
                  </a:cubicBezTo>
                  <a:cubicBezTo>
                    <a:pt x="1036" y="1124"/>
                    <a:pt x="1034" y="1112"/>
                    <a:pt x="1031" y="1101"/>
                  </a:cubicBezTo>
                  <a:cubicBezTo>
                    <a:pt x="1019" y="1063"/>
                    <a:pt x="990" y="1033"/>
                    <a:pt x="952" y="1021"/>
                  </a:cubicBezTo>
                  <a:cubicBezTo>
                    <a:pt x="952" y="902"/>
                    <a:pt x="952" y="902"/>
                    <a:pt x="952" y="902"/>
                  </a:cubicBezTo>
                  <a:cubicBezTo>
                    <a:pt x="1429" y="902"/>
                    <a:pt x="1429" y="902"/>
                    <a:pt x="1429" y="902"/>
                  </a:cubicBezTo>
                  <a:cubicBezTo>
                    <a:pt x="1444" y="902"/>
                    <a:pt x="1457" y="889"/>
                    <a:pt x="1457" y="874"/>
                  </a:cubicBezTo>
                  <a:cubicBezTo>
                    <a:pt x="1457" y="861"/>
                    <a:pt x="1457" y="861"/>
                    <a:pt x="1457" y="861"/>
                  </a:cubicBezTo>
                  <a:cubicBezTo>
                    <a:pt x="1457" y="845"/>
                    <a:pt x="1449" y="823"/>
                    <a:pt x="1439" y="811"/>
                  </a:cubicBezTo>
                  <a:cubicBezTo>
                    <a:pt x="1303" y="652"/>
                    <a:pt x="1303" y="652"/>
                    <a:pt x="1303" y="652"/>
                  </a:cubicBezTo>
                  <a:cubicBezTo>
                    <a:pt x="1293" y="640"/>
                    <a:pt x="1273" y="631"/>
                    <a:pt x="1257" y="631"/>
                  </a:cubicBezTo>
                  <a:cubicBezTo>
                    <a:pt x="577" y="631"/>
                    <a:pt x="577" y="631"/>
                    <a:pt x="577" y="631"/>
                  </a:cubicBezTo>
                  <a:cubicBezTo>
                    <a:pt x="561" y="631"/>
                    <a:pt x="540" y="640"/>
                    <a:pt x="530" y="652"/>
                  </a:cubicBezTo>
                  <a:cubicBezTo>
                    <a:pt x="395" y="811"/>
                    <a:pt x="395" y="811"/>
                    <a:pt x="395" y="811"/>
                  </a:cubicBezTo>
                  <a:cubicBezTo>
                    <a:pt x="385" y="823"/>
                    <a:pt x="377" y="845"/>
                    <a:pt x="377" y="861"/>
                  </a:cubicBezTo>
                  <a:cubicBezTo>
                    <a:pt x="377" y="874"/>
                    <a:pt x="377" y="874"/>
                    <a:pt x="377" y="874"/>
                  </a:cubicBezTo>
                  <a:cubicBezTo>
                    <a:pt x="377" y="889"/>
                    <a:pt x="389" y="902"/>
                    <a:pt x="405" y="902"/>
                  </a:cubicBezTo>
                  <a:close/>
                </a:path>
              </a:pathLst>
            </a:custGeom>
            <a:solidFill>
              <a:schemeClr val="tx1">
                <a:lumMod val="75000"/>
                <a:lumOff val="25000"/>
              </a:schemeClr>
            </a:solidFill>
            <a:ln>
              <a:noFill/>
            </a:ln>
          </p:spPr>
          <p:txBody>
            <a:bodyPr vert="horz" wrap="square" lIns="82305" tIns="41153" rIns="82305" bIns="41153" numCol="1" anchor="t" anchorCtr="0" compatLnSpc="1">
              <a:prstTxWarp prst="textNoShape">
                <a:avLst/>
              </a:prstTxWarp>
            </a:bodyPr>
            <a:lstStyle/>
            <a:p>
              <a:endParaRPr lang="en-US" sz="1600"/>
            </a:p>
          </p:txBody>
        </p:sp>
        <p:sp>
          <p:nvSpPr>
            <p:cNvPr id="64" name="TextBox 63"/>
            <p:cNvSpPr txBox="1"/>
            <p:nvPr/>
          </p:nvSpPr>
          <p:spPr>
            <a:xfrm>
              <a:off x="8221363" y="3649920"/>
              <a:ext cx="1829145" cy="249299"/>
            </a:xfrm>
            <a:prstGeom prst="rect">
              <a:avLst/>
            </a:prstGeom>
            <a:noFill/>
          </p:spPr>
          <p:txBody>
            <a:bodyPr wrap="square" lIns="0" tIns="0" rIns="0" bIns="0" rtlCol="0">
              <a:spAutoFit/>
            </a:bodyPr>
            <a:lstStyle/>
            <a:p>
              <a:pPr algn="ctr">
                <a:lnSpc>
                  <a:spcPct val="90000"/>
                </a:lnSpc>
                <a:spcBef>
                  <a:spcPct val="20000"/>
                </a:spcBef>
                <a:buSzPct val="80000"/>
              </a:pPr>
              <a:r>
                <a:rPr lang="en-US" sz="1800" dirty="0" smtClean="0">
                  <a:solidFill>
                    <a:schemeClr val="tx1">
                      <a:lumMod val="90000"/>
                      <a:lumOff val="10000"/>
                      <a:alpha val="99000"/>
                    </a:schemeClr>
                  </a:solidFill>
                </a:rPr>
                <a:t>Data Warehouse</a:t>
              </a:r>
              <a:endParaRPr lang="en-US" sz="1800" dirty="0">
                <a:solidFill>
                  <a:schemeClr val="tx1">
                    <a:lumMod val="90000"/>
                    <a:lumOff val="10000"/>
                    <a:alpha val="99000"/>
                  </a:schemeClr>
                </a:solidFill>
              </a:endParaRPr>
            </a:p>
          </p:txBody>
        </p:sp>
      </p:grpSp>
      <p:sp>
        <p:nvSpPr>
          <p:cNvPr id="41" name="Freeform 32"/>
          <p:cNvSpPr>
            <a:spLocks noEditPoints="1"/>
          </p:cNvSpPr>
          <p:nvPr/>
        </p:nvSpPr>
        <p:spPr bwMode="auto">
          <a:xfrm>
            <a:off x="5727823" y="1665440"/>
            <a:ext cx="623174" cy="614459"/>
          </a:xfrm>
          <a:custGeom>
            <a:avLst/>
            <a:gdLst>
              <a:gd name="T0" fmla="*/ 91 w 182"/>
              <a:gd name="T1" fmla="*/ 0 h 179"/>
              <a:gd name="T2" fmla="*/ 0 w 182"/>
              <a:gd name="T3" fmla="*/ 21 h 179"/>
              <a:gd name="T4" fmla="*/ 0 w 182"/>
              <a:gd name="T5" fmla="*/ 158 h 179"/>
              <a:gd name="T6" fmla="*/ 91 w 182"/>
              <a:gd name="T7" fmla="*/ 179 h 179"/>
              <a:gd name="T8" fmla="*/ 182 w 182"/>
              <a:gd name="T9" fmla="*/ 158 h 179"/>
              <a:gd name="T10" fmla="*/ 182 w 182"/>
              <a:gd name="T11" fmla="*/ 21 h 179"/>
              <a:gd name="T12" fmla="*/ 91 w 182"/>
              <a:gd name="T13" fmla="*/ 0 h 179"/>
              <a:gd name="T14" fmla="*/ 91 w 182"/>
              <a:gd name="T15" fmla="*/ 34 h 179"/>
              <a:gd name="T16" fmla="*/ 14 w 182"/>
              <a:gd name="T17" fmla="*/ 20 h 179"/>
              <a:gd name="T18" fmla="*/ 91 w 182"/>
              <a:gd name="T19" fmla="*/ 6 h 179"/>
              <a:gd name="T20" fmla="*/ 168 w 182"/>
              <a:gd name="T21" fmla="*/ 20 h 179"/>
              <a:gd name="T22" fmla="*/ 91 w 182"/>
              <a:gd name="T23" fmla="*/ 3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2" h="179">
                <a:moveTo>
                  <a:pt x="91" y="0"/>
                </a:moveTo>
                <a:cubicBezTo>
                  <a:pt x="57" y="0"/>
                  <a:pt x="0" y="4"/>
                  <a:pt x="0" y="21"/>
                </a:cubicBezTo>
                <a:cubicBezTo>
                  <a:pt x="0" y="121"/>
                  <a:pt x="0" y="158"/>
                  <a:pt x="0" y="158"/>
                </a:cubicBezTo>
                <a:cubicBezTo>
                  <a:pt x="0" y="174"/>
                  <a:pt x="57" y="179"/>
                  <a:pt x="91" y="179"/>
                </a:cubicBezTo>
                <a:cubicBezTo>
                  <a:pt x="125" y="179"/>
                  <a:pt x="182" y="174"/>
                  <a:pt x="182" y="158"/>
                </a:cubicBezTo>
                <a:cubicBezTo>
                  <a:pt x="182" y="57"/>
                  <a:pt x="182" y="21"/>
                  <a:pt x="182" y="21"/>
                </a:cubicBezTo>
                <a:cubicBezTo>
                  <a:pt x="182" y="4"/>
                  <a:pt x="125" y="0"/>
                  <a:pt x="91" y="0"/>
                </a:cubicBezTo>
                <a:close/>
                <a:moveTo>
                  <a:pt x="91" y="34"/>
                </a:moveTo>
                <a:cubicBezTo>
                  <a:pt x="49" y="34"/>
                  <a:pt x="14" y="28"/>
                  <a:pt x="14" y="20"/>
                </a:cubicBezTo>
                <a:cubicBezTo>
                  <a:pt x="14" y="12"/>
                  <a:pt x="49" y="6"/>
                  <a:pt x="91" y="6"/>
                </a:cubicBezTo>
                <a:cubicBezTo>
                  <a:pt x="134" y="6"/>
                  <a:pt x="168" y="12"/>
                  <a:pt x="168" y="20"/>
                </a:cubicBezTo>
                <a:cubicBezTo>
                  <a:pt x="168" y="28"/>
                  <a:pt x="134" y="34"/>
                  <a:pt x="91" y="34"/>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a:gradFill>
                <a:gsLst>
                  <a:gs pos="0">
                    <a:srgbClr val="FFFFFF"/>
                  </a:gs>
                  <a:gs pos="100000">
                    <a:srgbClr val="FFFFFF"/>
                  </a:gs>
                </a:gsLst>
                <a:lin ang="5400000" scaled="0"/>
              </a:gradFill>
            </a:endParaRPr>
          </a:p>
        </p:txBody>
      </p:sp>
      <p:sp>
        <p:nvSpPr>
          <p:cNvPr id="69" name="Freeform 32"/>
          <p:cNvSpPr>
            <a:spLocks noEditPoints="1"/>
          </p:cNvSpPr>
          <p:nvPr/>
        </p:nvSpPr>
        <p:spPr bwMode="auto">
          <a:xfrm>
            <a:off x="5727823" y="2394820"/>
            <a:ext cx="623174" cy="614459"/>
          </a:xfrm>
          <a:custGeom>
            <a:avLst/>
            <a:gdLst>
              <a:gd name="T0" fmla="*/ 91 w 182"/>
              <a:gd name="T1" fmla="*/ 0 h 179"/>
              <a:gd name="T2" fmla="*/ 0 w 182"/>
              <a:gd name="T3" fmla="*/ 21 h 179"/>
              <a:gd name="T4" fmla="*/ 0 w 182"/>
              <a:gd name="T5" fmla="*/ 158 h 179"/>
              <a:gd name="T6" fmla="*/ 91 w 182"/>
              <a:gd name="T7" fmla="*/ 179 h 179"/>
              <a:gd name="T8" fmla="*/ 182 w 182"/>
              <a:gd name="T9" fmla="*/ 158 h 179"/>
              <a:gd name="T10" fmla="*/ 182 w 182"/>
              <a:gd name="T11" fmla="*/ 21 h 179"/>
              <a:gd name="T12" fmla="*/ 91 w 182"/>
              <a:gd name="T13" fmla="*/ 0 h 179"/>
              <a:gd name="T14" fmla="*/ 91 w 182"/>
              <a:gd name="T15" fmla="*/ 34 h 179"/>
              <a:gd name="T16" fmla="*/ 14 w 182"/>
              <a:gd name="T17" fmla="*/ 20 h 179"/>
              <a:gd name="T18" fmla="*/ 91 w 182"/>
              <a:gd name="T19" fmla="*/ 6 h 179"/>
              <a:gd name="T20" fmla="*/ 168 w 182"/>
              <a:gd name="T21" fmla="*/ 20 h 179"/>
              <a:gd name="T22" fmla="*/ 91 w 182"/>
              <a:gd name="T23" fmla="*/ 3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2" h="179">
                <a:moveTo>
                  <a:pt x="91" y="0"/>
                </a:moveTo>
                <a:cubicBezTo>
                  <a:pt x="57" y="0"/>
                  <a:pt x="0" y="4"/>
                  <a:pt x="0" y="21"/>
                </a:cubicBezTo>
                <a:cubicBezTo>
                  <a:pt x="0" y="121"/>
                  <a:pt x="0" y="158"/>
                  <a:pt x="0" y="158"/>
                </a:cubicBezTo>
                <a:cubicBezTo>
                  <a:pt x="0" y="174"/>
                  <a:pt x="57" y="179"/>
                  <a:pt x="91" y="179"/>
                </a:cubicBezTo>
                <a:cubicBezTo>
                  <a:pt x="125" y="179"/>
                  <a:pt x="182" y="174"/>
                  <a:pt x="182" y="158"/>
                </a:cubicBezTo>
                <a:cubicBezTo>
                  <a:pt x="182" y="57"/>
                  <a:pt x="182" y="21"/>
                  <a:pt x="182" y="21"/>
                </a:cubicBezTo>
                <a:cubicBezTo>
                  <a:pt x="182" y="4"/>
                  <a:pt x="125" y="0"/>
                  <a:pt x="91" y="0"/>
                </a:cubicBezTo>
                <a:close/>
                <a:moveTo>
                  <a:pt x="91" y="34"/>
                </a:moveTo>
                <a:cubicBezTo>
                  <a:pt x="49" y="34"/>
                  <a:pt x="14" y="28"/>
                  <a:pt x="14" y="20"/>
                </a:cubicBezTo>
                <a:cubicBezTo>
                  <a:pt x="14" y="12"/>
                  <a:pt x="49" y="6"/>
                  <a:pt x="91" y="6"/>
                </a:cubicBezTo>
                <a:cubicBezTo>
                  <a:pt x="134" y="6"/>
                  <a:pt x="168" y="12"/>
                  <a:pt x="168" y="20"/>
                </a:cubicBezTo>
                <a:cubicBezTo>
                  <a:pt x="168" y="28"/>
                  <a:pt x="134" y="34"/>
                  <a:pt x="91" y="34"/>
                </a:cubicBezTo>
                <a:close/>
              </a:path>
            </a:pathLst>
          </a:custGeom>
          <a:solidFill>
            <a:srgbClr val="8CC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32"/>
          <p:cNvSpPr>
            <a:spLocks noEditPoints="1"/>
          </p:cNvSpPr>
          <p:nvPr/>
        </p:nvSpPr>
        <p:spPr bwMode="auto">
          <a:xfrm>
            <a:off x="5727823" y="3124200"/>
            <a:ext cx="623174" cy="614459"/>
          </a:xfrm>
          <a:custGeom>
            <a:avLst/>
            <a:gdLst>
              <a:gd name="T0" fmla="*/ 91 w 182"/>
              <a:gd name="T1" fmla="*/ 0 h 179"/>
              <a:gd name="T2" fmla="*/ 0 w 182"/>
              <a:gd name="T3" fmla="*/ 21 h 179"/>
              <a:gd name="T4" fmla="*/ 0 w 182"/>
              <a:gd name="T5" fmla="*/ 158 h 179"/>
              <a:gd name="T6" fmla="*/ 91 w 182"/>
              <a:gd name="T7" fmla="*/ 179 h 179"/>
              <a:gd name="T8" fmla="*/ 182 w 182"/>
              <a:gd name="T9" fmla="*/ 158 h 179"/>
              <a:gd name="T10" fmla="*/ 182 w 182"/>
              <a:gd name="T11" fmla="*/ 21 h 179"/>
              <a:gd name="T12" fmla="*/ 91 w 182"/>
              <a:gd name="T13" fmla="*/ 0 h 179"/>
              <a:gd name="T14" fmla="*/ 91 w 182"/>
              <a:gd name="T15" fmla="*/ 34 h 179"/>
              <a:gd name="T16" fmla="*/ 14 w 182"/>
              <a:gd name="T17" fmla="*/ 20 h 179"/>
              <a:gd name="T18" fmla="*/ 91 w 182"/>
              <a:gd name="T19" fmla="*/ 6 h 179"/>
              <a:gd name="T20" fmla="*/ 168 w 182"/>
              <a:gd name="T21" fmla="*/ 20 h 179"/>
              <a:gd name="T22" fmla="*/ 91 w 182"/>
              <a:gd name="T23" fmla="*/ 3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2" h="179">
                <a:moveTo>
                  <a:pt x="91" y="0"/>
                </a:moveTo>
                <a:cubicBezTo>
                  <a:pt x="57" y="0"/>
                  <a:pt x="0" y="4"/>
                  <a:pt x="0" y="21"/>
                </a:cubicBezTo>
                <a:cubicBezTo>
                  <a:pt x="0" y="121"/>
                  <a:pt x="0" y="158"/>
                  <a:pt x="0" y="158"/>
                </a:cubicBezTo>
                <a:cubicBezTo>
                  <a:pt x="0" y="174"/>
                  <a:pt x="57" y="179"/>
                  <a:pt x="91" y="179"/>
                </a:cubicBezTo>
                <a:cubicBezTo>
                  <a:pt x="125" y="179"/>
                  <a:pt x="182" y="174"/>
                  <a:pt x="182" y="158"/>
                </a:cubicBezTo>
                <a:cubicBezTo>
                  <a:pt x="182" y="57"/>
                  <a:pt x="182" y="21"/>
                  <a:pt x="182" y="21"/>
                </a:cubicBezTo>
                <a:cubicBezTo>
                  <a:pt x="182" y="4"/>
                  <a:pt x="125" y="0"/>
                  <a:pt x="91" y="0"/>
                </a:cubicBezTo>
                <a:close/>
                <a:moveTo>
                  <a:pt x="91" y="34"/>
                </a:moveTo>
                <a:cubicBezTo>
                  <a:pt x="49" y="34"/>
                  <a:pt x="14" y="28"/>
                  <a:pt x="14" y="20"/>
                </a:cubicBezTo>
                <a:cubicBezTo>
                  <a:pt x="14" y="12"/>
                  <a:pt x="49" y="6"/>
                  <a:pt x="91" y="6"/>
                </a:cubicBezTo>
                <a:cubicBezTo>
                  <a:pt x="134" y="6"/>
                  <a:pt x="168" y="12"/>
                  <a:pt x="168" y="20"/>
                </a:cubicBezTo>
                <a:cubicBezTo>
                  <a:pt x="168" y="28"/>
                  <a:pt x="134" y="34"/>
                  <a:pt x="91" y="34"/>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a:gradFill>
                <a:gsLst>
                  <a:gs pos="0">
                    <a:srgbClr val="FFFFFF"/>
                  </a:gs>
                  <a:gs pos="100000">
                    <a:srgbClr val="FFFFFF"/>
                  </a:gs>
                </a:gsLst>
                <a:lin ang="5400000" scaled="0"/>
              </a:gradFill>
            </a:endParaRPr>
          </a:p>
        </p:txBody>
      </p:sp>
      <p:cxnSp>
        <p:nvCxnSpPr>
          <p:cNvPr id="46" name="Straight Arrow Connector 45"/>
          <p:cNvCxnSpPr/>
          <p:nvPr/>
        </p:nvCxnSpPr>
        <p:spPr>
          <a:xfrm>
            <a:off x="3500834" y="3738659"/>
            <a:ext cx="1466323" cy="795241"/>
          </a:xfrm>
          <a:prstGeom prst="straightConnector1">
            <a:avLst/>
          </a:prstGeom>
          <a:ln w="38100">
            <a:solidFill>
              <a:schemeClr val="tx1">
                <a:lumMod val="50000"/>
                <a:lumOff val="50000"/>
              </a:schemeClr>
            </a:solidFill>
            <a:miter lim="800000"/>
            <a:tailEnd type="triangle" w="lg" len="lg"/>
          </a:ln>
        </p:spPr>
        <p:style>
          <a:lnRef idx="1">
            <a:schemeClr val="accent1"/>
          </a:lnRef>
          <a:fillRef idx="0">
            <a:schemeClr val="accent1"/>
          </a:fillRef>
          <a:effectRef idx="0">
            <a:schemeClr val="accent1"/>
          </a:effectRef>
          <a:fontRef idx="minor">
            <a:schemeClr val="tx1"/>
          </a:fontRef>
        </p:style>
      </p:cxnSp>
      <p:cxnSp>
        <p:nvCxnSpPr>
          <p:cNvPr id="74" name="Straight Arrow Connector 73"/>
          <p:cNvCxnSpPr/>
          <p:nvPr/>
        </p:nvCxnSpPr>
        <p:spPr>
          <a:xfrm>
            <a:off x="5597326" y="5044109"/>
            <a:ext cx="1466323" cy="795241"/>
          </a:xfrm>
          <a:prstGeom prst="straightConnector1">
            <a:avLst/>
          </a:prstGeom>
          <a:ln w="38100">
            <a:solidFill>
              <a:schemeClr val="tx1">
                <a:lumMod val="50000"/>
                <a:lumOff val="50000"/>
              </a:schemeClr>
            </a:solidFill>
            <a:miter lim="800000"/>
            <a:tailEnd type="triangle" w="lg" len="lg"/>
          </a:ln>
        </p:spPr>
        <p:style>
          <a:lnRef idx="1">
            <a:schemeClr val="accent1"/>
          </a:lnRef>
          <a:fillRef idx="0">
            <a:schemeClr val="accent1"/>
          </a:fillRef>
          <a:effectRef idx="0">
            <a:schemeClr val="accent1"/>
          </a:effectRef>
          <a:fontRef idx="minor">
            <a:schemeClr val="tx1"/>
          </a:fontRef>
        </p:style>
      </p:cxnSp>
      <p:cxnSp>
        <p:nvCxnSpPr>
          <p:cNvPr id="75" name="Straight Arrow Connector 74"/>
          <p:cNvCxnSpPr/>
          <p:nvPr/>
        </p:nvCxnSpPr>
        <p:spPr>
          <a:xfrm flipV="1">
            <a:off x="7106173" y="3399216"/>
            <a:ext cx="1133990" cy="622814"/>
          </a:xfrm>
          <a:prstGeom prst="straightConnector1">
            <a:avLst/>
          </a:prstGeom>
          <a:ln w="38100">
            <a:solidFill>
              <a:schemeClr val="tx1">
                <a:lumMod val="50000"/>
                <a:lumOff val="50000"/>
              </a:schemeClr>
            </a:solidFill>
            <a:miter lim="800000"/>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669486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par>
                                <p:cTn id="13" presetID="22" presetClass="entr" presetSubtype="8" fill="hold" nodeType="withEffect">
                                  <p:stCondLst>
                                    <p:cond delay="50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par>
                                <p:cTn id="16" presetID="10" presetClass="entr" presetSubtype="0" fill="hold" grpId="0" nodeType="withEffect">
                                  <p:stCondLst>
                                    <p:cond delay="1000"/>
                                  </p:stCondLst>
                                  <p:childTnLst>
                                    <p:set>
                                      <p:cBhvr>
                                        <p:cTn id="17" dur="1" fill="hold">
                                          <p:stCondLst>
                                            <p:cond delay="0"/>
                                          </p:stCondLst>
                                        </p:cTn>
                                        <p:tgtEl>
                                          <p:spTgt spid="41"/>
                                        </p:tgtEl>
                                        <p:attrNameLst>
                                          <p:attrName>style.visibility</p:attrName>
                                        </p:attrNameLst>
                                      </p:cBhvr>
                                      <p:to>
                                        <p:strVal val="visible"/>
                                      </p:to>
                                    </p:set>
                                    <p:animEffect transition="in" filter="fade">
                                      <p:cBhvr>
                                        <p:cTn id="18" dur="500"/>
                                        <p:tgtEl>
                                          <p:spTgt spid="41"/>
                                        </p:tgtEl>
                                      </p:cBhvr>
                                    </p:animEffect>
                                  </p:childTnLst>
                                </p:cTn>
                              </p:par>
                              <p:par>
                                <p:cTn id="19" presetID="22" presetClass="entr" presetSubtype="8" fill="hold" nodeType="withEffect">
                                  <p:stCondLst>
                                    <p:cond delay="150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par>
                                <p:cTn id="22" presetID="10" presetClass="entr" presetSubtype="0" fill="hold" grpId="0" nodeType="withEffect">
                                  <p:stCondLst>
                                    <p:cond delay="2000"/>
                                  </p:stCondLst>
                                  <p:childTnLst>
                                    <p:set>
                                      <p:cBhvr>
                                        <p:cTn id="23" dur="1" fill="hold">
                                          <p:stCondLst>
                                            <p:cond delay="0"/>
                                          </p:stCondLst>
                                        </p:cTn>
                                        <p:tgtEl>
                                          <p:spTgt spid="69"/>
                                        </p:tgtEl>
                                        <p:attrNameLst>
                                          <p:attrName>style.visibility</p:attrName>
                                        </p:attrNameLst>
                                      </p:cBhvr>
                                      <p:to>
                                        <p:strVal val="visible"/>
                                      </p:to>
                                    </p:set>
                                    <p:animEffect transition="in" filter="fade">
                                      <p:cBhvr>
                                        <p:cTn id="24" dur="500"/>
                                        <p:tgtEl>
                                          <p:spTgt spid="69"/>
                                        </p:tgtEl>
                                      </p:cBhvr>
                                    </p:animEffect>
                                  </p:childTnLst>
                                </p:cTn>
                              </p:par>
                              <p:par>
                                <p:cTn id="25" presetID="22" presetClass="entr" presetSubtype="8" fill="hold" nodeType="withEffect">
                                  <p:stCondLst>
                                    <p:cond delay="250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500"/>
                                        <p:tgtEl>
                                          <p:spTgt spid="18"/>
                                        </p:tgtEl>
                                      </p:cBhvr>
                                    </p:animEffect>
                                  </p:childTnLst>
                                </p:cTn>
                              </p:par>
                              <p:par>
                                <p:cTn id="28" presetID="10" presetClass="entr" presetSubtype="0" fill="hold" grpId="0" nodeType="withEffect">
                                  <p:stCondLst>
                                    <p:cond delay="3000"/>
                                  </p:stCondLst>
                                  <p:childTnLst>
                                    <p:set>
                                      <p:cBhvr>
                                        <p:cTn id="29" dur="1" fill="hold">
                                          <p:stCondLst>
                                            <p:cond delay="0"/>
                                          </p:stCondLst>
                                        </p:cTn>
                                        <p:tgtEl>
                                          <p:spTgt spid="70"/>
                                        </p:tgtEl>
                                        <p:attrNameLst>
                                          <p:attrName>style.visibility</p:attrName>
                                        </p:attrNameLst>
                                      </p:cBhvr>
                                      <p:to>
                                        <p:strVal val="visible"/>
                                      </p:to>
                                    </p:set>
                                    <p:animEffect transition="in" filter="fade">
                                      <p:cBhvr>
                                        <p:cTn id="30" dur="500"/>
                                        <p:tgtEl>
                                          <p:spTgt spid="70"/>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wipe(left)">
                                      <p:cBhvr>
                                        <p:cTn id="35" dur="500"/>
                                        <p:tgtEl>
                                          <p:spTgt spid="52"/>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53"/>
                                        </p:tgtEl>
                                        <p:attrNameLst>
                                          <p:attrName>style.visibility</p:attrName>
                                        </p:attrNameLst>
                                      </p:cBhvr>
                                      <p:to>
                                        <p:strVal val="visible"/>
                                      </p:to>
                                    </p:set>
                                    <p:animEffect transition="in" filter="wipe(left)">
                                      <p:cBhvr>
                                        <p:cTn id="38" dur="500"/>
                                        <p:tgtEl>
                                          <p:spTgt spid="53"/>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54"/>
                                        </p:tgtEl>
                                        <p:attrNameLst>
                                          <p:attrName>style.visibility</p:attrName>
                                        </p:attrNameLst>
                                      </p:cBhvr>
                                      <p:to>
                                        <p:strVal val="visible"/>
                                      </p:to>
                                    </p:set>
                                    <p:animEffect transition="in" filter="wipe(left)">
                                      <p:cBhvr>
                                        <p:cTn id="41" dur="500"/>
                                        <p:tgtEl>
                                          <p:spTgt spid="54"/>
                                        </p:tgtEl>
                                      </p:cBhvr>
                                    </p:animEffect>
                                  </p:childTnLst>
                                </p:cTn>
                              </p:par>
                              <p:par>
                                <p:cTn id="42" presetID="10" presetClass="entr" presetSubtype="0" fill="hold" nodeType="withEffect">
                                  <p:stCondLst>
                                    <p:cond delay="500"/>
                                  </p:stCondLst>
                                  <p:childTnLst>
                                    <p:set>
                                      <p:cBhvr>
                                        <p:cTn id="43" dur="1" fill="hold">
                                          <p:stCondLst>
                                            <p:cond delay="0"/>
                                          </p:stCondLst>
                                        </p:cTn>
                                        <p:tgtEl>
                                          <p:spTgt spid="76"/>
                                        </p:tgtEl>
                                        <p:attrNameLst>
                                          <p:attrName>style.visibility</p:attrName>
                                        </p:attrNameLst>
                                      </p:cBhvr>
                                      <p:to>
                                        <p:strVal val="visible"/>
                                      </p:to>
                                    </p:set>
                                    <p:animEffect transition="in" filter="fade">
                                      <p:cBhvr>
                                        <p:cTn id="44" dur="500"/>
                                        <p:tgtEl>
                                          <p:spTgt spid="76"/>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46"/>
                                        </p:tgtEl>
                                        <p:attrNameLst>
                                          <p:attrName>style.visibility</p:attrName>
                                        </p:attrNameLst>
                                      </p:cBhvr>
                                      <p:to>
                                        <p:strVal val="visible"/>
                                      </p:to>
                                    </p:set>
                                    <p:animEffect transition="in" filter="wipe(left)">
                                      <p:cBhvr>
                                        <p:cTn id="49" dur="500"/>
                                        <p:tgtEl>
                                          <p:spTgt spid="46"/>
                                        </p:tgtEl>
                                      </p:cBhvr>
                                    </p:animEffect>
                                  </p:childTnLst>
                                </p:cTn>
                              </p:par>
                              <p:par>
                                <p:cTn id="50" presetID="10" presetClass="entr" presetSubtype="0" fill="hold" nodeType="withEffect">
                                  <p:stCondLst>
                                    <p:cond delay="0"/>
                                  </p:stCondLst>
                                  <p:childTnLst>
                                    <p:set>
                                      <p:cBhvr>
                                        <p:cTn id="51" dur="1" fill="hold">
                                          <p:stCondLst>
                                            <p:cond delay="0"/>
                                          </p:stCondLst>
                                        </p:cTn>
                                        <p:tgtEl>
                                          <p:spTgt spid="72"/>
                                        </p:tgtEl>
                                        <p:attrNameLst>
                                          <p:attrName>style.visibility</p:attrName>
                                        </p:attrNameLst>
                                      </p:cBhvr>
                                      <p:to>
                                        <p:strVal val="visible"/>
                                      </p:to>
                                    </p:set>
                                    <p:animEffect transition="in" filter="fade">
                                      <p:cBhvr>
                                        <p:cTn id="52" dur="500"/>
                                        <p:tgtEl>
                                          <p:spTgt spid="72"/>
                                        </p:tgtEl>
                                      </p:cBhvr>
                                    </p:animEffect>
                                  </p:childTnLst>
                                </p:cTn>
                              </p:par>
                              <p:par>
                                <p:cTn id="53" presetID="10" presetClass="entr" presetSubtype="0" fill="hold" grpId="0" nodeType="withEffect">
                                  <p:stCondLst>
                                    <p:cond delay="50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75"/>
                                        </p:tgtEl>
                                        <p:attrNameLst>
                                          <p:attrName>style.visibility</p:attrName>
                                        </p:attrNameLst>
                                      </p:cBhvr>
                                      <p:to>
                                        <p:strVal val="visible"/>
                                      </p:to>
                                    </p:set>
                                    <p:animEffect transition="in" filter="wipe(left)">
                                      <p:cBhvr>
                                        <p:cTn id="60" dur="500"/>
                                        <p:tgtEl>
                                          <p:spTgt spid="75"/>
                                        </p:tgtEl>
                                      </p:cBhvr>
                                    </p:animEffect>
                                  </p:childTnLst>
                                </p:cTn>
                              </p:par>
                              <p:par>
                                <p:cTn id="61" presetID="10" presetClass="entr" presetSubtype="0" fill="hold" nodeType="withEffect">
                                  <p:stCondLst>
                                    <p:cond delay="0"/>
                                  </p:stCondLst>
                                  <p:childTnLst>
                                    <p:set>
                                      <p:cBhvr>
                                        <p:cTn id="62" dur="1" fill="hold">
                                          <p:stCondLst>
                                            <p:cond delay="0"/>
                                          </p:stCondLst>
                                        </p:cTn>
                                        <p:tgtEl>
                                          <p:spTgt spid="71"/>
                                        </p:tgtEl>
                                        <p:attrNameLst>
                                          <p:attrName>style.visibility</p:attrName>
                                        </p:attrNameLst>
                                      </p:cBhvr>
                                      <p:to>
                                        <p:strVal val="visible"/>
                                      </p:to>
                                    </p:set>
                                    <p:animEffect transition="in" filter="fade">
                                      <p:cBhvr>
                                        <p:cTn id="63" dur="500"/>
                                        <p:tgtEl>
                                          <p:spTgt spid="71"/>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nodeType="clickEffect">
                                  <p:stCondLst>
                                    <p:cond delay="0"/>
                                  </p:stCondLst>
                                  <p:childTnLst>
                                    <p:set>
                                      <p:cBhvr>
                                        <p:cTn id="67" dur="1" fill="hold">
                                          <p:stCondLst>
                                            <p:cond delay="0"/>
                                          </p:stCondLst>
                                        </p:cTn>
                                        <p:tgtEl>
                                          <p:spTgt spid="74"/>
                                        </p:tgtEl>
                                        <p:attrNameLst>
                                          <p:attrName>style.visibility</p:attrName>
                                        </p:attrNameLst>
                                      </p:cBhvr>
                                      <p:to>
                                        <p:strVal val="visible"/>
                                      </p:to>
                                    </p:set>
                                    <p:animEffect transition="in" filter="wipe(left)">
                                      <p:cBhvr>
                                        <p:cTn id="68" dur="500"/>
                                        <p:tgtEl>
                                          <p:spTgt spid="74"/>
                                        </p:tgtEl>
                                      </p:cBhvr>
                                    </p:animEffect>
                                  </p:childTnLst>
                                </p:cTn>
                              </p:par>
                              <p:par>
                                <p:cTn id="69" presetID="10" presetClass="entr" presetSubtype="0" fill="hold" nodeType="withEffect">
                                  <p:stCondLst>
                                    <p:cond delay="0"/>
                                  </p:stCondLst>
                                  <p:childTnLst>
                                    <p:set>
                                      <p:cBhvr>
                                        <p:cTn id="70" dur="1" fill="hold">
                                          <p:stCondLst>
                                            <p:cond delay="0"/>
                                          </p:stCondLst>
                                        </p:cTn>
                                        <p:tgtEl>
                                          <p:spTgt spid="73"/>
                                        </p:tgtEl>
                                        <p:attrNameLst>
                                          <p:attrName>style.visibility</p:attrName>
                                        </p:attrNameLst>
                                      </p:cBhvr>
                                      <p:to>
                                        <p:strVal val="visible"/>
                                      </p:to>
                                    </p:set>
                                    <p:animEffect transition="in" filter="fade">
                                      <p:cBhvr>
                                        <p:cTn id="71" dur="500"/>
                                        <p:tgtEl>
                                          <p:spTgt spid="73"/>
                                        </p:tgtEl>
                                      </p:cBhvr>
                                    </p:animEffect>
                                  </p:childTnLst>
                                </p:cTn>
                              </p:par>
                              <p:par>
                                <p:cTn id="72" presetID="10" presetClass="entr" presetSubtype="0" fill="hold" grpId="0" nodeType="withEffect">
                                  <p:stCondLst>
                                    <p:cond delay="500"/>
                                  </p:stCondLst>
                                  <p:childTnLst>
                                    <p:set>
                                      <p:cBhvr>
                                        <p:cTn id="73" dur="1" fill="hold">
                                          <p:stCondLst>
                                            <p:cond delay="0"/>
                                          </p:stCondLst>
                                        </p:cTn>
                                        <p:tgtEl>
                                          <p:spTgt spid="9"/>
                                        </p:tgtEl>
                                        <p:attrNameLst>
                                          <p:attrName>style.visibility</p:attrName>
                                        </p:attrNameLst>
                                      </p:cBhvr>
                                      <p:to>
                                        <p:strVal val="visible"/>
                                      </p:to>
                                    </p:set>
                                    <p:animEffect transition="in" filter="fade">
                                      <p:cBhvr>
                                        <p:cTn id="7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2" grpId="0" animBg="1"/>
      <p:bldP spid="53" grpId="0" animBg="1"/>
      <p:bldP spid="54" grpId="0" animBg="1"/>
      <p:bldP spid="9" grpId="0" animBg="1"/>
      <p:bldP spid="12" grpId="0" animBg="1"/>
      <p:bldP spid="21" grpId="0" animBg="1"/>
      <p:bldP spid="41" grpId="0" animBg="1"/>
      <p:bldP spid="69" grpId="0" animBg="1"/>
      <p:bldP spid="7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3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hKiiUqRtykONZp4KrmA67w"/>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pIO1jDT8fLUWCwSWubn_Bpw"/>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pUnjnQqGlMkihX87M7xvOpw"/>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pBnJdhLprA0W9mpY3.LNFoA"/>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phKiiUqRtykONZp4KrmA67w"/>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pBUeLo_TemEG5ySU.s1NblA"/>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pKVM8Uz_R6UWL2m8gMf3Qpg"/>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pmfKS0Jmnrk2k5VV0zfSC1w"/>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pmJbzFEdg0Eum2H7H1fXgHg"/>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pBUeLo_TemEG5ySU.s1NblA"/>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pKVM8Uz_R6UWL2m8gMf3Qpg"/>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pmfKS0Jmnrk2k5VV0zfSC1w"/>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pmJbzFEdg0Eum2H7H1fXgHg"/>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WWmskWr2kUSDN.Vx5Trt1g"/>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p5pW8q9nvbUqge8KSJaqYlw"/>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pEVElwVwBRU.uSaZUPOUOWw"/>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p5pW8q9nvbUqge8KSJaqYlw"/>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pEVElwVwBRU.uSaZUPOUOWw"/>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6.xml><?xml version="1.0" encoding="utf-8"?>
<p:tagLst xmlns:a="http://schemas.openxmlformats.org/drawingml/2006/main" xmlns:r="http://schemas.openxmlformats.org/officeDocument/2006/relationships" xmlns:p="http://schemas.openxmlformats.org/presentationml/2006/main">
  <p:tag name="THINKCELLSHAPEDONOTDELETE" val="p5pW8q9nvbUqge8KSJaqYlw"/>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pkgr.GlgqV0eCqtNZcebnkw"/>
</p:tagLst>
</file>

<file path=ppt/tags/tag128.xml><?xml version="1.0" encoding="utf-8"?>
<p:tagLst xmlns:a="http://schemas.openxmlformats.org/drawingml/2006/main" xmlns:r="http://schemas.openxmlformats.org/officeDocument/2006/relationships" xmlns:p="http://schemas.openxmlformats.org/presentationml/2006/main">
  <p:tag name="THINKCELLSHAPEDONOTDELETE" val="p5pW8q9nvbUqge8KSJaqYlw"/>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pkgr.GlgqV0eCqtNZcebnkw"/>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a5CRWFe8MUWsJ0qZUClFAw"/>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pcYWY7VfVm0G2xUjB1rTICg"/>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2.xml><?xml version="1.0" encoding="utf-8"?>
<p:tagLst xmlns:a="http://schemas.openxmlformats.org/drawingml/2006/main" xmlns:r="http://schemas.openxmlformats.org/officeDocument/2006/relationships" xmlns:p="http://schemas.openxmlformats.org/presentationml/2006/main">
  <p:tag name="THINKCELLSHAPEDONOTDELETE" val="pzIKIg6wW8EG1FszmCLjLfw"/>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p81M3fwBGeUuIffVacxwERA"/>
</p:tagLst>
</file>

<file path=ppt/tags/tag134.xml><?xml version="1.0" encoding="utf-8"?>
<p:tagLst xmlns:a="http://schemas.openxmlformats.org/drawingml/2006/main" xmlns:r="http://schemas.openxmlformats.org/officeDocument/2006/relationships" xmlns:p="http://schemas.openxmlformats.org/presentationml/2006/main">
  <p:tag name="THINKCELLSHAPEDONOTDELETE" val="pz5ufEYgCwUavnu8UHchptw"/>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pU2hQalmDe0yAutBNASqa8g"/>
</p:tagLst>
</file>

<file path=ppt/tags/tag136.xml><?xml version="1.0" encoding="utf-8"?>
<p:tagLst xmlns:a="http://schemas.openxmlformats.org/drawingml/2006/main" xmlns:r="http://schemas.openxmlformats.org/officeDocument/2006/relationships" xmlns:p="http://schemas.openxmlformats.org/presentationml/2006/main">
  <p:tag name="THINKCELLSHAPEDONOTDELETE" val="pbHMxjfPwdUussPGIfDqe6A"/>
</p:tagLst>
</file>

<file path=ppt/tags/tag137.xml><?xml version="1.0" encoding="utf-8"?>
<p:tagLst xmlns:a="http://schemas.openxmlformats.org/drawingml/2006/main" xmlns:r="http://schemas.openxmlformats.org/officeDocument/2006/relationships" xmlns:p="http://schemas.openxmlformats.org/presentationml/2006/main">
  <p:tag name="THINKCELLSHAPEDONOTDELETE" val="pQ9zcjc1yMkaVgrEH1eaZ6A"/>
</p:tagLst>
</file>

<file path=ppt/tags/tag138.xml><?xml version="1.0" encoding="utf-8"?>
<p:tagLst xmlns:a="http://schemas.openxmlformats.org/drawingml/2006/main" xmlns:r="http://schemas.openxmlformats.org/officeDocument/2006/relationships" xmlns:p="http://schemas.openxmlformats.org/presentationml/2006/main">
  <p:tag name="THINKCELLSHAPEDONOTDELETE" val="pWxIpEoCWEEWdbyWh4tPL0A"/>
</p:tagLst>
</file>

<file path=ppt/tags/tag139.xml><?xml version="1.0" encoding="utf-8"?>
<p:tagLst xmlns:a="http://schemas.openxmlformats.org/drawingml/2006/main" xmlns:r="http://schemas.openxmlformats.org/officeDocument/2006/relationships" xmlns:p="http://schemas.openxmlformats.org/presentationml/2006/main">
  <p:tag name="THINKCELLSHAPEDONOTDELETE" val="pPI1byjBkR0C6IZy2YASOjA"/>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wig3uFYr0UuZ_BU6ikjftg"/>
</p:tagLst>
</file>

<file path=ppt/tags/tag140.xml><?xml version="1.0" encoding="utf-8"?>
<p:tagLst xmlns:a="http://schemas.openxmlformats.org/drawingml/2006/main" xmlns:r="http://schemas.openxmlformats.org/officeDocument/2006/relationships" xmlns:p="http://schemas.openxmlformats.org/presentationml/2006/main">
  <p:tag name="THINKCELLSHAPEDONOTDELETE" val="p0JeHoroEdkWDhmzHUKCxyA"/>
</p:tagLst>
</file>

<file path=ppt/tags/tag141.xml><?xml version="1.0" encoding="utf-8"?>
<p:tagLst xmlns:a="http://schemas.openxmlformats.org/drawingml/2006/main" xmlns:r="http://schemas.openxmlformats.org/officeDocument/2006/relationships" xmlns:p="http://schemas.openxmlformats.org/presentationml/2006/main">
  <p:tag name="THINKCELLSHAPEDONOTDELETE" val="pB.9jMNiwNEaB.UYgDeK_yw"/>
</p:tagLst>
</file>

<file path=ppt/tags/tag142.xml><?xml version="1.0" encoding="utf-8"?>
<p:tagLst xmlns:a="http://schemas.openxmlformats.org/drawingml/2006/main" xmlns:r="http://schemas.openxmlformats.org/officeDocument/2006/relationships" xmlns:p="http://schemas.openxmlformats.org/presentationml/2006/main">
  <p:tag name="THINKCELLSHAPEDONOTDELETE" val="p9Izppt1v4kiZ.lOfzfZ9Pw"/>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p7q1l5BbPxEKx9chejH.Yeg"/>
</p:tagLst>
</file>

<file path=ppt/tags/tag144.xml><?xml version="1.0" encoding="utf-8"?>
<p:tagLst xmlns:a="http://schemas.openxmlformats.org/drawingml/2006/main" xmlns:r="http://schemas.openxmlformats.org/officeDocument/2006/relationships" xmlns:p="http://schemas.openxmlformats.org/presentationml/2006/main">
  <p:tag name="THINKCELLSHAPEDONOTDELETE" val="psUVeEzlHfUqcYnv.pS.KLw"/>
</p:tagLst>
</file>

<file path=ppt/tags/tag145.xml><?xml version="1.0" encoding="utf-8"?>
<p:tagLst xmlns:a="http://schemas.openxmlformats.org/drawingml/2006/main" xmlns:r="http://schemas.openxmlformats.org/officeDocument/2006/relationships" xmlns:p="http://schemas.openxmlformats.org/presentationml/2006/main">
  <p:tag name="THINKCELLSHAPEDONOTDELETE" val="pB0A4.d4ZVkq0ymVv4qSp4g"/>
</p:tagLst>
</file>

<file path=ppt/tags/tag146.xml><?xml version="1.0" encoding="utf-8"?>
<p:tagLst xmlns:a="http://schemas.openxmlformats.org/drawingml/2006/main" xmlns:r="http://schemas.openxmlformats.org/officeDocument/2006/relationships" xmlns:p="http://schemas.openxmlformats.org/presentationml/2006/main">
  <p:tag name="THINKCELLSHAPEDONOTDELETE" val="pGTfD7BH2tk2958aunAjmuA"/>
</p:tagLst>
</file>

<file path=ppt/tags/tag147.xml><?xml version="1.0" encoding="utf-8"?>
<p:tagLst xmlns:a="http://schemas.openxmlformats.org/drawingml/2006/main" xmlns:r="http://schemas.openxmlformats.org/officeDocument/2006/relationships" xmlns:p="http://schemas.openxmlformats.org/presentationml/2006/main">
  <p:tag name="THINKCELLSHAPEDONOTDELETE" val="pw.avOMwFQkWDwtu2_85iqg"/>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pSDZi3nemNUmdO2DM5ZLtOw"/>
</p:tagLst>
</file>

<file path=ppt/tags/tag149.xml><?xml version="1.0" encoding="utf-8"?>
<p:tagLst xmlns:a="http://schemas.openxmlformats.org/drawingml/2006/main" xmlns:r="http://schemas.openxmlformats.org/officeDocument/2006/relationships" xmlns:p="http://schemas.openxmlformats.org/presentationml/2006/main">
  <p:tag name="THINKCELLSHAPEDONOTDELETE" val="pdZpsb1akxkGEnhV4SD_F5A"/>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1.xml><?xml version="1.0" encoding="utf-8"?>
<p:tagLst xmlns:a="http://schemas.openxmlformats.org/drawingml/2006/main" xmlns:r="http://schemas.openxmlformats.org/officeDocument/2006/relationships" xmlns:p="http://schemas.openxmlformats.org/presentationml/2006/main">
  <p:tag name="THINKCELLSHAPEDONOTDELETE" val="p81M3fwBGeUuIffVacxwERA"/>
</p:tagLst>
</file>

<file path=ppt/tags/tag152.xml><?xml version="1.0" encoding="utf-8"?>
<p:tagLst xmlns:a="http://schemas.openxmlformats.org/drawingml/2006/main" xmlns:r="http://schemas.openxmlformats.org/officeDocument/2006/relationships" xmlns:p="http://schemas.openxmlformats.org/presentationml/2006/main">
  <p:tag name="THINKCELLSHAPEDONOTDELETE" val="p7oqS0Sr1I0GpPZ_7C4wrog"/>
</p:tagLst>
</file>

<file path=ppt/tags/tag153.xml><?xml version="1.0" encoding="utf-8"?>
<p:tagLst xmlns:a="http://schemas.openxmlformats.org/drawingml/2006/main" xmlns:r="http://schemas.openxmlformats.org/officeDocument/2006/relationships" xmlns:p="http://schemas.openxmlformats.org/presentationml/2006/main">
  <p:tag name="THINKCELLSHAPEDONOTDELETE" val="plB6Vi5gwhU2NRcDeL1Rc4A"/>
</p:tagLst>
</file>

<file path=ppt/tags/tag15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5.xml><?xml version="1.0" encoding="utf-8"?>
<p:tagLst xmlns:a="http://schemas.openxmlformats.org/drawingml/2006/main" xmlns:r="http://schemas.openxmlformats.org/officeDocument/2006/relationships" xmlns:p="http://schemas.openxmlformats.org/presentationml/2006/main">
  <p:tag name="THINKCELLSHAPEDONOTDELETE" val="pkgr.GlgqV0eCqtNZcebnkw"/>
</p:tagLst>
</file>

<file path=ppt/tags/tag156.xml><?xml version="1.0" encoding="utf-8"?>
<p:tagLst xmlns:a="http://schemas.openxmlformats.org/drawingml/2006/main" xmlns:r="http://schemas.openxmlformats.org/officeDocument/2006/relationships" xmlns:p="http://schemas.openxmlformats.org/presentationml/2006/main">
  <p:tag name="THINKCELLSHAPEDONOTDELETE" val="pgn6FVAZRl0yE2S.mT8yNBg"/>
</p:tagLst>
</file>

<file path=ppt/tags/tag157.xml><?xml version="1.0" encoding="utf-8"?>
<p:tagLst xmlns:a="http://schemas.openxmlformats.org/drawingml/2006/main" xmlns:r="http://schemas.openxmlformats.org/officeDocument/2006/relationships" xmlns:p="http://schemas.openxmlformats.org/presentationml/2006/main">
  <p:tag name="THINKCELLSHAPEDONOTDELETE" val="pkwgL2Ys7pkGU52RJ.ihoUQ"/>
</p:tagLst>
</file>

<file path=ppt/tags/tag158.xml><?xml version="1.0" encoding="utf-8"?>
<p:tagLst xmlns:a="http://schemas.openxmlformats.org/drawingml/2006/main" xmlns:r="http://schemas.openxmlformats.org/officeDocument/2006/relationships" xmlns:p="http://schemas.openxmlformats.org/presentationml/2006/main">
  <p:tag name="THINKCELLSHAPEDONOTDELETE" val="p_4HKAgTxsUu_NTHAYcUtbw"/>
</p:tagLst>
</file>

<file path=ppt/tags/tag159.xml><?xml version="1.0" encoding="utf-8"?>
<p:tagLst xmlns:a="http://schemas.openxmlformats.org/drawingml/2006/main" xmlns:r="http://schemas.openxmlformats.org/officeDocument/2006/relationships" xmlns:p="http://schemas.openxmlformats.org/presentationml/2006/main">
  <p:tag name="THINKCELLSHAPEDONOTDELETE" val="pi917CMXxpkOo_fBab1hv5A"/>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Mvqr5TXAXUeNCB2wsl544w"/>
</p:tagLst>
</file>

<file path=ppt/tags/tag160.xml><?xml version="1.0" encoding="utf-8"?>
<p:tagLst xmlns:a="http://schemas.openxmlformats.org/drawingml/2006/main" xmlns:r="http://schemas.openxmlformats.org/officeDocument/2006/relationships" xmlns:p="http://schemas.openxmlformats.org/presentationml/2006/main">
  <p:tag name="THINKCELLSHAPEDONOTDELETE" val="pcUhmxgKLFE2f.EkIC21u3g"/>
</p:tagLst>
</file>

<file path=ppt/tags/tag161.xml><?xml version="1.0" encoding="utf-8"?>
<p:tagLst xmlns:a="http://schemas.openxmlformats.org/drawingml/2006/main" xmlns:r="http://schemas.openxmlformats.org/officeDocument/2006/relationships" xmlns:p="http://schemas.openxmlformats.org/presentationml/2006/main">
  <p:tag name="THINKCELLSHAPEDONOTDELETE" val="pOWoHaJ8ef02hXPsmbRpcng"/>
</p:tagLst>
</file>

<file path=ppt/tags/tag162.xml><?xml version="1.0" encoding="utf-8"?>
<p:tagLst xmlns:a="http://schemas.openxmlformats.org/drawingml/2006/main" xmlns:r="http://schemas.openxmlformats.org/officeDocument/2006/relationships" xmlns:p="http://schemas.openxmlformats.org/presentationml/2006/main">
  <p:tag name="THINKCELLSHAPEDONOTDELETE" val="pXws_spjS60e8MkzLxSgrVw"/>
</p:tagLst>
</file>

<file path=ppt/tags/tag163.xml><?xml version="1.0" encoding="utf-8"?>
<p:tagLst xmlns:a="http://schemas.openxmlformats.org/drawingml/2006/main" xmlns:r="http://schemas.openxmlformats.org/officeDocument/2006/relationships" xmlns:p="http://schemas.openxmlformats.org/presentationml/2006/main">
  <p:tag name="THINKCELLSHAPEDONOTDELETE" val="p_tVNrQWGuk6s5uDKanMeaA"/>
</p:tagLst>
</file>

<file path=ppt/tags/tag164.xml><?xml version="1.0" encoding="utf-8"?>
<p:tagLst xmlns:a="http://schemas.openxmlformats.org/drawingml/2006/main" xmlns:r="http://schemas.openxmlformats.org/officeDocument/2006/relationships" xmlns:p="http://schemas.openxmlformats.org/presentationml/2006/main">
  <p:tag name="THINKCELLSHAPEDONOTDELETE" val="p2bGF8YQ4X0edf.cv5I.Nag"/>
</p:tagLst>
</file>

<file path=ppt/tags/tag165.xml><?xml version="1.0" encoding="utf-8"?>
<p:tagLst xmlns:a="http://schemas.openxmlformats.org/drawingml/2006/main" xmlns:r="http://schemas.openxmlformats.org/officeDocument/2006/relationships" xmlns:p="http://schemas.openxmlformats.org/presentationml/2006/main">
  <p:tag name="THINKCELLSHAPEDONOTDELETE" val="pWiY3ZsIntkSOucrTvopWhQ"/>
</p:tagLst>
</file>

<file path=ppt/tags/tag16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7.xml><?xml version="1.0" encoding="utf-8"?>
<p:tagLst xmlns:a="http://schemas.openxmlformats.org/drawingml/2006/main" xmlns:r="http://schemas.openxmlformats.org/officeDocument/2006/relationships" xmlns:p="http://schemas.openxmlformats.org/presentationml/2006/main">
  <p:tag name="THINKCELLSHAPEDONOTDELETE" val="p81M3fwBGeUuIffVacxwERA"/>
</p:tagLst>
</file>

<file path=ppt/tags/tag168.xml><?xml version="1.0" encoding="utf-8"?>
<p:tagLst xmlns:a="http://schemas.openxmlformats.org/drawingml/2006/main" xmlns:r="http://schemas.openxmlformats.org/officeDocument/2006/relationships" xmlns:p="http://schemas.openxmlformats.org/presentationml/2006/main">
  <p:tag name="THINKCELLSHAPEDONOTDELETE" val="p5pW8q9nvbUqge8KSJaqYlw"/>
</p:tagLst>
</file>

<file path=ppt/tags/tag16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MN2sWERCUEGPhFxPZcx3og"/>
</p:tagLst>
</file>

<file path=ppt/tags/tag170.xml><?xml version="1.0" encoding="utf-8"?>
<p:tagLst xmlns:a="http://schemas.openxmlformats.org/drawingml/2006/main" xmlns:r="http://schemas.openxmlformats.org/officeDocument/2006/relationships" xmlns:p="http://schemas.openxmlformats.org/presentationml/2006/main">
  <p:tag name="THINKCELLSHAPEDONOTDELETE" val="pRtW94mBVME22qe_VikFlFg"/>
</p:tagLst>
</file>

<file path=ppt/tags/tag171.xml><?xml version="1.0" encoding="utf-8"?>
<p:tagLst xmlns:a="http://schemas.openxmlformats.org/drawingml/2006/main" xmlns:r="http://schemas.openxmlformats.org/officeDocument/2006/relationships" xmlns:p="http://schemas.openxmlformats.org/presentationml/2006/main">
  <p:tag name="THINKCELLSHAPEDONOTDELETE" val="pjX4PoKhWjk.KpwjR2.Bsfg"/>
</p:tagLst>
</file>

<file path=ppt/tags/tag172.xml><?xml version="1.0" encoding="utf-8"?>
<p:tagLst xmlns:a="http://schemas.openxmlformats.org/drawingml/2006/main" xmlns:r="http://schemas.openxmlformats.org/officeDocument/2006/relationships" xmlns:p="http://schemas.openxmlformats.org/presentationml/2006/main">
  <p:tag name="THINKCELLSHAPEDONOTDELETE" val="p81M3fwBGeUuIffVacxwERA"/>
</p:tagLst>
</file>

<file path=ppt/tags/tag173.xml><?xml version="1.0" encoding="utf-8"?>
<p:tagLst xmlns:a="http://schemas.openxmlformats.org/drawingml/2006/main" xmlns:r="http://schemas.openxmlformats.org/officeDocument/2006/relationships" xmlns:p="http://schemas.openxmlformats.org/presentationml/2006/main">
  <p:tag name="THINKCELLSHAPEDONOTDELETE" val="pOoi87hsvLkqQZNJA3.EMbg"/>
</p:tagLst>
</file>

<file path=ppt/tags/tag174.xml><?xml version="1.0" encoding="utf-8"?>
<p:tagLst xmlns:a="http://schemas.openxmlformats.org/drawingml/2006/main" xmlns:r="http://schemas.openxmlformats.org/officeDocument/2006/relationships" xmlns:p="http://schemas.openxmlformats.org/presentationml/2006/main">
  <p:tag name="THINKCELLSHAPEDONOTDELETE" val="pNcKF0FmNIEaOQkCuKleB7g"/>
</p:tagLst>
</file>

<file path=ppt/tags/tag175.xml><?xml version="1.0" encoding="utf-8"?>
<p:tagLst xmlns:a="http://schemas.openxmlformats.org/drawingml/2006/main" xmlns:r="http://schemas.openxmlformats.org/officeDocument/2006/relationships" xmlns:p="http://schemas.openxmlformats.org/presentationml/2006/main">
  <p:tag name="THINKCELLSHAPEDONOTDELETE" val="pP7IV5KyFOUyKY1r2Vyv.0g"/>
</p:tagLst>
</file>

<file path=ppt/tags/tag176.xml><?xml version="1.0" encoding="utf-8"?>
<p:tagLst xmlns:a="http://schemas.openxmlformats.org/drawingml/2006/main" xmlns:r="http://schemas.openxmlformats.org/officeDocument/2006/relationships" xmlns:p="http://schemas.openxmlformats.org/presentationml/2006/main">
  <p:tag name="THINKCELLSHAPEDONOTDELETE" val="pzaLWd4OjHE2yYTYPre37JA"/>
</p:tagLst>
</file>

<file path=ppt/tags/tag177.xml><?xml version="1.0" encoding="utf-8"?>
<p:tagLst xmlns:a="http://schemas.openxmlformats.org/drawingml/2006/main" xmlns:r="http://schemas.openxmlformats.org/officeDocument/2006/relationships" xmlns:p="http://schemas.openxmlformats.org/presentationml/2006/main">
  <p:tag name="THINKCELLSHAPEDONOTDELETE" val="plmzGK0SvoECOseRkP9carQ"/>
</p:tagLst>
</file>

<file path=ppt/tags/tag178.xml><?xml version="1.0" encoding="utf-8"?>
<p:tagLst xmlns:a="http://schemas.openxmlformats.org/drawingml/2006/main" xmlns:r="http://schemas.openxmlformats.org/officeDocument/2006/relationships" xmlns:p="http://schemas.openxmlformats.org/presentationml/2006/main">
  <p:tag name="THINKCELLSHAPEDONOTDELETE" val="p35wIguGhNUiO2iQpCuqTog"/>
</p:tagLst>
</file>

<file path=ppt/tags/tag179.xml><?xml version="1.0" encoding="utf-8"?>
<p:tagLst xmlns:a="http://schemas.openxmlformats.org/drawingml/2006/main" xmlns:r="http://schemas.openxmlformats.org/officeDocument/2006/relationships" xmlns:p="http://schemas.openxmlformats.org/presentationml/2006/main">
  <p:tag name="THINKCELLSHAPEDONOTDELETE" val="pZBisrpRJ5Ee6W486Tv0qTA"/>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0.xml><?xml version="1.0" encoding="utf-8"?>
<p:tagLst xmlns:a="http://schemas.openxmlformats.org/drawingml/2006/main" xmlns:r="http://schemas.openxmlformats.org/officeDocument/2006/relationships" xmlns:p="http://schemas.openxmlformats.org/presentationml/2006/main">
  <p:tag name="THINKCELLSHAPEDONOTDELETE" val="pjZzPwjUmsk2MGtT2ZxNMUQ"/>
</p:tagLst>
</file>

<file path=ppt/tags/tag181.xml><?xml version="1.0" encoding="utf-8"?>
<p:tagLst xmlns:a="http://schemas.openxmlformats.org/drawingml/2006/main" xmlns:r="http://schemas.openxmlformats.org/officeDocument/2006/relationships" xmlns:p="http://schemas.openxmlformats.org/presentationml/2006/main">
  <p:tag name="THINKCELLSHAPEDONOTDELETE" val="pHr6FOVqMZEicfB7HjUoQYA"/>
</p:tagLst>
</file>

<file path=ppt/tags/tag182.xml><?xml version="1.0" encoding="utf-8"?>
<p:tagLst xmlns:a="http://schemas.openxmlformats.org/drawingml/2006/main" xmlns:r="http://schemas.openxmlformats.org/officeDocument/2006/relationships" xmlns:p="http://schemas.openxmlformats.org/presentationml/2006/main">
  <p:tag name="THINKCELLSHAPEDONOTDELETE" val="peokG19ND.0iNcy5KKrmoDA"/>
</p:tagLst>
</file>

<file path=ppt/tags/tag183.xml><?xml version="1.0" encoding="utf-8"?>
<p:tagLst xmlns:a="http://schemas.openxmlformats.org/drawingml/2006/main" xmlns:r="http://schemas.openxmlformats.org/officeDocument/2006/relationships" xmlns:p="http://schemas.openxmlformats.org/presentationml/2006/main">
  <p:tag name="THINKCELLSHAPEDONOTDELETE" val="psOmBdN7BV0ayxH5gkIncTA"/>
</p:tagLst>
</file>

<file path=ppt/tags/tag18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5.xml><?xml version="1.0" encoding="utf-8"?>
<p:tagLst xmlns:a="http://schemas.openxmlformats.org/drawingml/2006/main" xmlns:r="http://schemas.openxmlformats.org/officeDocument/2006/relationships" xmlns:p="http://schemas.openxmlformats.org/presentationml/2006/main">
  <p:tag name="THINKCELLSHAPEDONOTDELETE" val="p81M3fwBGeUuIffVacxwERA"/>
</p:tagLst>
</file>

<file path=ppt/tags/tag186.xml><?xml version="1.0" encoding="utf-8"?>
<p:tagLst xmlns:a="http://schemas.openxmlformats.org/drawingml/2006/main" xmlns:r="http://schemas.openxmlformats.org/officeDocument/2006/relationships" xmlns:p="http://schemas.openxmlformats.org/presentationml/2006/main">
  <p:tag name="THINKCELLSHAPEDONOTDELETE" val="pV26yTX4snkuon5M4sQtjzw"/>
</p:tagLst>
</file>

<file path=ppt/tags/tag187.xml><?xml version="1.0" encoding="utf-8"?>
<p:tagLst xmlns:a="http://schemas.openxmlformats.org/drawingml/2006/main" xmlns:r="http://schemas.openxmlformats.org/officeDocument/2006/relationships" xmlns:p="http://schemas.openxmlformats.org/presentationml/2006/main">
  <p:tag name="THINKCELLSHAPEDONOTDELETE" val="pV26yTX4snkuon5M4sQtjzw"/>
</p:tagLst>
</file>

<file path=ppt/tags/tag188.xml><?xml version="1.0" encoding="utf-8"?>
<p:tagLst xmlns:a="http://schemas.openxmlformats.org/drawingml/2006/main" xmlns:r="http://schemas.openxmlformats.org/officeDocument/2006/relationships" xmlns:p="http://schemas.openxmlformats.org/presentationml/2006/main">
  <p:tag name="THINKCELLSHAPEDONOTDELETE" val="pV26yTX4snkuon5M4sQtjzw"/>
</p:tagLst>
</file>

<file path=ppt/tags/tag189.xml><?xml version="1.0" encoding="utf-8"?>
<p:tagLst xmlns:a="http://schemas.openxmlformats.org/drawingml/2006/main" xmlns:r="http://schemas.openxmlformats.org/officeDocument/2006/relationships" xmlns:p="http://schemas.openxmlformats.org/presentationml/2006/main">
  <p:tag name="THINKCELLSHAPEDONOTDELETE" val="pOSfR6RYn8UiF4Fn3PwqJKg"/>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QC4kCZcREOLxB45hSIUMw"/>
</p:tagLst>
</file>

<file path=ppt/tags/tag190.xml><?xml version="1.0" encoding="utf-8"?>
<p:tagLst xmlns:a="http://schemas.openxmlformats.org/drawingml/2006/main" xmlns:r="http://schemas.openxmlformats.org/officeDocument/2006/relationships" xmlns:p="http://schemas.openxmlformats.org/presentationml/2006/main">
  <p:tag name="THINKCELLSHAPEDONOTDELETE" val="pOSfR6RYn8UiF4Fn3PwqJKg"/>
</p:tagLst>
</file>

<file path=ppt/tags/tag191.xml><?xml version="1.0" encoding="utf-8"?>
<p:tagLst xmlns:a="http://schemas.openxmlformats.org/drawingml/2006/main" xmlns:r="http://schemas.openxmlformats.org/officeDocument/2006/relationships" xmlns:p="http://schemas.openxmlformats.org/presentationml/2006/main">
  <p:tag name="THINKCELLSHAPEDONOTDELETE" val="pOSfR6RYn8UiF4Fn3PwqJKg"/>
</p:tagLst>
</file>

<file path=ppt/tags/tag192.xml><?xml version="1.0" encoding="utf-8"?>
<p:tagLst xmlns:a="http://schemas.openxmlformats.org/drawingml/2006/main" xmlns:r="http://schemas.openxmlformats.org/officeDocument/2006/relationships" xmlns:p="http://schemas.openxmlformats.org/presentationml/2006/main">
  <p:tag name="THINKCELLSHAPEDONOTDELETE" val="pLEEFeAKBFkak57XeDaqbdA"/>
</p:tagLst>
</file>

<file path=ppt/tags/tag19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4.xml><?xml version="1.0" encoding="utf-8"?>
<p:tagLst xmlns:a="http://schemas.openxmlformats.org/drawingml/2006/main" xmlns:r="http://schemas.openxmlformats.org/officeDocument/2006/relationships" xmlns:p="http://schemas.openxmlformats.org/presentationml/2006/main">
  <p:tag name="THINKCELLSHAPEDONOTDELETE" val="p81M3fwBGeUuIffVacxwERA"/>
</p:tagLst>
</file>

<file path=ppt/tags/tag195.xml><?xml version="1.0" encoding="utf-8"?>
<p:tagLst xmlns:a="http://schemas.openxmlformats.org/drawingml/2006/main" xmlns:r="http://schemas.openxmlformats.org/officeDocument/2006/relationships" xmlns:p="http://schemas.openxmlformats.org/presentationml/2006/main">
  <p:tag name="THINKCELLSHAPEDONOTDELETE" val="plnOhiHvo3062v6YoMnjRyg"/>
</p:tagLst>
</file>

<file path=ppt/tags/tag196.xml><?xml version="1.0" encoding="utf-8"?>
<p:tagLst xmlns:a="http://schemas.openxmlformats.org/drawingml/2006/main" xmlns:r="http://schemas.openxmlformats.org/officeDocument/2006/relationships" xmlns:p="http://schemas.openxmlformats.org/presentationml/2006/main">
  <p:tag name="THINKCELLSHAPEDONOTDELETE" val="pXYNipQr6i0yFC29IXBOQOw"/>
</p:tagLst>
</file>

<file path=ppt/tags/tag197.xml><?xml version="1.0" encoding="utf-8"?>
<p:tagLst xmlns:a="http://schemas.openxmlformats.org/drawingml/2006/main" xmlns:r="http://schemas.openxmlformats.org/officeDocument/2006/relationships" xmlns:p="http://schemas.openxmlformats.org/presentationml/2006/main">
  <p:tag name="THINKCELLSHAPEDONOTDELETE" val="pSe4csatpU02b50BR8la6pg"/>
</p:tagLst>
</file>

<file path=ppt/tags/tag198.xml><?xml version="1.0" encoding="utf-8"?>
<p:tagLst xmlns:a="http://schemas.openxmlformats.org/drawingml/2006/main" xmlns:r="http://schemas.openxmlformats.org/officeDocument/2006/relationships" xmlns:p="http://schemas.openxmlformats.org/presentationml/2006/main">
  <p:tag name="THINKCELLSHAPEDONOTDELETE" val="pUqgHeLwI4k67hNHB1eupCA"/>
</p:tagLst>
</file>

<file path=ppt/tags/tag199.xml><?xml version="1.0" encoding="utf-8"?>
<p:tagLst xmlns:a="http://schemas.openxmlformats.org/drawingml/2006/main" xmlns:r="http://schemas.openxmlformats.org/officeDocument/2006/relationships" xmlns:p="http://schemas.openxmlformats.org/presentationml/2006/main">
  <p:tag name="THINKCELLSHAPEDONOTDELETE" val="p6Tv7py11WUaFWF9wF_TuF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Fv7AUTiCBEuqLwOa9X9fzg"/>
</p:tagLst>
</file>

<file path=ppt/tags/tag200.xml><?xml version="1.0" encoding="utf-8"?>
<p:tagLst xmlns:a="http://schemas.openxmlformats.org/drawingml/2006/main" xmlns:r="http://schemas.openxmlformats.org/officeDocument/2006/relationships" xmlns:p="http://schemas.openxmlformats.org/presentationml/2006/main">
  <p:tag name="THINKCELLSHAPEDONOTDELETE" val="pveisxzfJYUCUQBitYy3hBw"/>
</p:tagLst>
</file>

<file path=ppt/tags/tag201.xml><?xml version="1.0" encoding="utf-8"?>
<p:tagLst xmlns:a="http://schemas.openxmlformats.org/drawingml/2006/main" xmlns:r="http://schemas.openxmlformats.org/officeDocument/2006/relationships" xmlns:p="http://schemas.openxmlformats.org/presentationml/2006/main">
  <p:tag name="THINKCELLSHAPEDONOTDELETE" val="pOSfR6RYn8UiF4Fn3PwqJKg"/>
</p:tagLst>
</file>

<file path=ppt/tags/tag202.xml><?xml version="1.0" encoding="utf-8"?>
<p:tagLst xmlns:a="http://schemas.openxmlformats.org/drawingml/2006/main" xmlns:r="http://schemas.openxmlformats.org/officeDocument/2006/relationships" xmlns:p="http://schemas.openxmlformats.org/presentationml/2006/main">
  <p:tag name="THINKCELLSHAPEDONOTDELETE" val="pOSfR6RYn8UiF4Fn3PwqJKg"/>
</p:tagLst>
</file>

<file path=ppt/tags/tag203.xml><?xml version="1.0" encoding="utf-8"?>
<p:tagLst xmlns:a="http://schemas.openxmlformats.org/drawingml/2006/main" xmlns:r="http://schemas.openxmlformats.org/officeDocument/2006/relationships" xmlns:p="http://schemas.openxmlformats.org/presentationml/2006/main">
  <p:tag name="THINKCELLSHAPEDONOTDELETE" val="pOSfR6RYn8UiF4Fn3PwqJKg"/>
</p:tagLst>
</file>

<file path=ppt/tags/tag204.xml><?xml version="1.0" encoding="utf-8"?>
<p:tagLst xmlns:a="http://schemas.openxmlformats.org/drawingml/2006/main" xmlns:r="http://schemas.openxmlformats.org/officeDocument/2006/relationships" xmlns:p="http://schemas.openxmlformats.org/presentationml/2006/main">
  <p:tag name="THINKCELLSHAPEDONOTDELETE" val="pC6VZ6svsXk2y28RopqPmBA"/>
</p:tagLst>
</file>

<file path=ppt/tags/tag205.xml><?xml version="1.0" encoding="utf-8"?>
<p:tagLst xmlns:a="http://schemas.openxmlformats.org/drawingml/2006/main" xmlns:r="http://schemas.openxmlformats.org/officeDocument/2006/relationships" xmlns:p="http://schemas.openxmlformats.org/presentationml/2006/main">
  <p:tag name="THINKCELLSHAPEDONOTDELETE" val="pspjXi6R4skSwNSKiueV6bA"/>
</p:tagLst>
</file>

<file path=ppt/tags/tag206.xml><?xml version="1.0" encoding="utf-8"?>
<p:tagLst xmlns:a="http://schemas.openxmlformats.org/drawingml/2006/main" xmlns:r="http://schemas.openxmlformats.org/officeDocument/2006/relationships" xmlns:p="http://schemas.openxmlformats.org/presentationml/2006/main">
  <p:tag name="THINKCELLSHAPEDONOTDELETE" val="pjgZ.62VvpUmVMsRHEIZg8Q"/>
</p:tagLst>
</file>

<file path=ppt/tags/tag207.xml><?xml version="1.0" encoding="utf-8"?>
<p:tagLst xmlns:a="http://schemas.openxmlformats.org/drawingml/2006/main" xmlns:r="http://schemas.openxmlformats.org/officeDocument/2006/relationships" xmlns:p="http://schemas.openxmlformats.org/presentationml/2006/main">
  <p:tag name="THINKCELLSHAPEDONOTDELETE" val="p_9ISUvNEokWloNzSLMXyhA"/>
</p:tagLst>
</file>

<file path=ppt/tags/tag208.xml><?xml version="1.0" encoding="utf-8"?>
<p:tagLst xmlns:a="http://schemas.openxmlformats.org/drawingml/2006/main" xmlns:r="http://schemas.openxmlformats.org/officeDocument/2006/relationships" xmlns:p="http://schemas.openxmlformats.org/presentationml/2006/main">
  <p:tag name="THINKCELLSHAPEDONOTDELETE" val="pk6XV3Lq7_E2ZBOlrDMxx5w"/>
</p:tagLst>
</file>

<file path=ppt/tags/tag209.xml><?xml version="1.0" encoding="utf-8"?>
<p:tagLst xmlns:a="http://schemas.openxmlformats.org/drawingml/2006/main" xmlns:r="http://schemas.openxmlformats.org/officeDocument/2006/relationships" xmlns:p="http://schemas.openxmlformats.org/presentationml/2006/main">
  <p:tag name="THINKCELLSHAPEDONOTDELETE" val="pqqgKffwgKEe.IOU0a9gCcA"/>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0.xml><?xml version="1.0" encoding="utf-8"?>
<p:tagLst xmlns:a="http://schemas.openxmlformats.org/drawingml/2006/main" xmlns:r="http://schemas.openxmlformats.org/officeDocument/2006/relationships" xmlns:p="http://schemas.openxmlformats.org/presentationml/2006/main">
  <p:tag name="THINKCELLSHAPEDONOTDELETE" val="pOGJ7MjNkFEmDf8VxD02DTw"/>
</p:tagLst>
</file>

<file path=ppt/tags/tag211.xml><?xml version="1.0" encoding="utf-8"?>
<p:tagLst xmlns:a="http://schemas.openxmlformats.org/drawingml/2006/main" xmlns:r="http://schemas.openxmlformats.org/officeDocument/2006/relationships" xmlns:p="http://schemas.openxmlformats.org/presentationml/2006/main">
  <p:tag name="THINKCELLSHAPEDONOTDELETE" val="pOGJ7MjNkFEmDf8VxD02DTw"/>
</p:tagLst>
</file>

<file path=ppt/tags/tag212.xml><?xml version="1.0" encoding="utf-8"?>
<p:tagLst xmlns:a="http://schemas.openxmlformats.org/drawingml/2006/main" xmlns:r="http://schemas.openxmlformats.org/officeDocument/2006/relationships" xmlns:p="http://schemas.openxmlformats.org/presentationml/2006/main">
  <p:tag name="THINKCELLSHAPEDONOTDELETE" val="pOGJ7MjNkFEmDf8VxD02DTw"/>
</p:tagLst>
</file>

<file path=ppt/tags/tag213.xml><?xml version="1.0" encoding="utf-8"?>
<p:tagLst xmlns:a="http://schemas.openxmlformats.org/drawingml/2006/main" xmlns:r="http://schemas.openxmlformats.org/officeDocument/2006/relationships" xmlns:p="http://schemas.openxmlformats.org/presentationml/2006/main">
  <p:tag name="THINKCELLSHAPEDONOTDELETE" val="pKTrvBJHcm0qaqvOjGdyzkg"/>
</p:tagLst>
</file>

<file path=ppt/tags/tag214.xml><?xml version="1.0" encoding="utf-8"?>
<p:tagLst xmlns:a="http://schemas.openxmlformats.org/drawingml/2006/main" xmlns:r="http://schemas.openxmlformats.org/officeDocument/2006/relationships" xmlns:p="http://schemas.openxmlformats.org/presentationml/2006/main">
  <p:tag name="THINKCELLSHAPEDONOTDELETE" val="pCjiEb15nz0CaGFTr5w_OJQ"/>
</p:tagLst>
</file>

<file path=ppt/tags/tag215.xml><?xml version="1.0" encoding="utf-8"?>
<p:tagLst xmlns:a="http://schemas.openxmlformats.org/drawingml/2006/main" xmlns:r="http://schemas.openxmlformats.org/officeDocument/2006/relationships" xmlns:p="http://schemas.openxmlformats.org/presentationml/2006/main">
  <p:tag name="THINKCELLSHAPEDONOTDELETE" val="pEA10KVeLXkqPCqJCiSUEVg"/>
</p:tagLst>
</file>

<file path=ppt/tags/tag216.xml><?xml version="1.0" encoding="utf-8"?>
<p:tagLst xmlns:a="http://schemas.openxmlformats.org/drawingml/2006/main" xmlns:r="http://schemas.openxmlformats.org/officeDocument/2006/relationships" xmlns:p="http://schemas.openxmlformats.org/presentationml/2006/main">
  <p:tag name="THINKCELLSHAPEDONOTDELETE" val="pxuGYgz1P10GGnt5K3.TuSA"/>
</p:tagLst>
</file>

<file path=ppt/tags/tag217.xml><?xml version="1.0" encoding="utf-8"?>
<p:tagLst xmlns:a="http://schemas.openxmlformats.org/drawingml/2006/main" xmlns:r="http://schemas.openxmlformats.org/officeDocument/2006/relationships" xmlns:p="http://schemas.openxmlformats.org/presentationml/2006/main">
  <p:tag name="THINKCELLSHAPEDONOTDELETE" val="pPmEF12m_1EG3AOfPKYbcpw"/>
</p:tagLst>
</file>

<file path=ppt/tags/tag218.xml><?xml version="1.0" encoding="utf-8"?>
<p:tagLst xmlns:a="http://schemas.openxmlformats.org/drawingml/2006/main" xmlns:r="http://schemas.openxmlformats.org/officeDocument/2006/relationships" xmlns:p="http://schemas.openxmlformats.org/presentationml/2006/main">
  <p:tag name="THINKCELLSHAPEDONOTDELETE" val="pV.oeb7uUEkuEP3OYBrlwUQ"/>
</p:tagLst>
</file>

<file path=ppt/tags/tag219.xml><?xml version="1.0" encoding="utf-8"?>
<p:tagLst xmlns:a="http://schemas.openxmlformats.org/drawingml/2006/main" xmlns:r="http://schemas.openxmlformats.org/officeDocument/2006/relationships" xmlns:p="http://schemas.openxmlformats.org/presentationml/2006/main">
  <p:tag name="THINKCELLSHAPEDONOTDELETE" val="pNysgs_Cy8UilOdEE8PKndw"/>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HTIB_TXpXUmyKg6Ey3KCwQ"/>
</p:tagLst>
</file>

<file path=ppt/tags/tag220.xml><?xml version="1.0" encoding="utf-8"?>
<p:tagLst xmlns:a="http://schemas.openxmlformats.org/drawingml/2006/main" xmlns:r="http://schemas.openxmlformats.org/officeDocument/2006/relationships" xmlns:p="http://schemas.openxmlformats.org/presentationml/2006/main">
  <p:tag name="THINKCELLSHAPEDONOTDELETE" val="p2nPs9NSIyEqMy9zM4boxcQ"/>
</p:tagLst>
</file>

<file path=ppt/tags/tag221.xml><?xml version="1.0" encoding="utf-8"?>
<p:tagLst xmlns:a="http://schemas.openxmlformats.org/drawingml/2006/main" xmlns:r="http://schemas.openxmlformats.org/officeDocument/2006/relationships" xmlns:p="http://schemas.openxmlformats.org/presentationml/2006/main">
  <p:tag name="THINKCELLSHAPEDONOTDELETE" val="pOSfR6RYn8UiF4Fn3PwqJKg"/>
</p:tagLst>
</file>

<file path=ppt/tags/tag222.xml><?xml version="1.0" encoding="utf-8"?>
<p:tagLst xmlns:a="http://schemas.openxmlformats.org/drawingml/2006/main" xmlns:r="http://schemas.openxmlformats.org/officeDocument/2006/relationships" xmlns:p="http://schemas.openxmlformats.org/presentationml/2006/main">
  <p:tag name="THINKCELLSHAPEDONOTDELETE" val="pV26yTX4snkuon5M4sQtjzw"/>
</p:tagLst>
</file>

<file path=ppt/tags/tag223.xml><?xml version="1.0" encoding="utf-8"?>
<p:tagLst xmlns:a="http://schemas.openxmlformats.org/drawingml/2006/main" xmlns:r="http://schemas.openxmlformats.org/officeDocument/2006/relationships" xmlns:p="http://schemas.openxmlformats.org/presentationml/2006/main">
  <p:tag name="THINKCELLSHAPEDONOTDELETE" val="pOSfR6RYn8UiF4Fn3PwqJKg"/>
</p:tagLst>
</file>

<file path=ppt/tags/tag224.xml><?xml version="1.0" encoding="utf-8"?>
<p:tagLst xmlns:a="http://schemas.openxmlformats.org/drawingml/2006/main" xmlns:r="http://schemas.openxmlformats.org/officeDocument/2006/relationships" xmlns:p="http://schemas.openxmlformats.org/presentationml/2006/main">
  <p:tag name="THINKCELLSHAPEDONOTDELETE" val="pV26yTX4snkuon5M4sQtjzw"/>
</p:tagLst>
</file>

<file path=ppt/tags/tag225.xml><?xml version="1.0" encoding="utf-8"?>
<p:tagLst xmlns:a="http://schemas.openxmlformats.org/drawingml/2006/main" xmlns:r="http://schemas.openxmlformats.org/officeDocument/2006/relationships" xmlns:p="http://schemas.openxmlformats.org/presentationml/2006/main">
  <p:tag name="THINKCELLSHAPEDONOTDELETE" val="pOSfR6RYn8UiF4Fn3PwqJKg"/>
</p:tagLst>
</file>

<file path=ppt/tags/tag226.xml><?xml version="1.0" encoding="utf-8"?>
<p:tagLst xmlns:a="http://schemas.openxmlformats.org/drawingml/2006/main" xmlns:r="http://schemas.openxmlformats.org/officeDocument/2006/relationships" xmlns:p="http://schemas.openxmlformats.org/presentationml/2006/main">
  <p:tag name="THINKCELLSHAPEDONOTDELETE" val="pV26yTX4snkuon5M4sQtjzw"/>
</p:tagLst>
</file>

<file path=ppt/tags/tag227.xml><?xml version="1.0" encoding="utf-8"?>
<p:tagLst xmlns:a="http://schemas.openxmlformats.org/drawingml/2006/main" xmlns:r="http://schemas.openxmlformats.org/officeDocument/2006/relationships" xmlns:p="http://schemas.openxmlformats.org/presentationml/2006/main">
  <p:tag name="THINKCELLSHAPEDONOTDELETE" val="pOSfR6RYn8UiF4Fn3PwqJKg"/>
</p:tagLst>
</file>

<file path=ppt/tags/tag2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xreqUNUF9U.Oh5Csgny7Uw"/>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BcfoD5Do5UivWDgZw2xmpg"/>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xQyw1VOmV06q.vNcNt23Jg"/>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gcCj_ouZTEiiA9idPOMaLQ"/>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rdZkiwxIH0iN5OEuCoFJ1Q"/>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q.DirzWZREysfb7q0Op5MQ"/>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pCpN4FeNfsUWpfANsw1KwlQ"/>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HFby1o_oCEOshKcHH0qZ9w"/>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pWqkRaMvST0WgWn6u9fv9sA"/>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If7Njm_tV0qaOOoqeCEOug"/>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ppTbU0IhzZEitWvg1.47eWw"/>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pYNTTXk_SY0WHXwYYpdNDDA"/>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p2KramxOFUi6gTdTwO2yjQ"/>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_Ym9QFBDLUe73gq1C32hmw"/>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1pSvXsNIS0SeMO4mlL0yDQ"/>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piouwLfRD.0G90mdLO2h_Ow"/>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p.2HLxRYUYkKjLMmDWzQGMQ"/>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p8YD_U3odMEm6CZY_p_6O_Q"/>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c7FiPLSFl0GcgHksez8ymw"/>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pq34Wbn8lPkuugJyHTpAAuA"/>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11Hl55X5_EqfEc4.rMI36A"/>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p25fo0RCiZ0ilzDmdgRKL6Q"/>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Ca4ucncCZ0uFukYOdbcgPQ"/>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CRFaUbiUxkeYoQDeE8q7vg"/>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pycVsK_aH6kWnoN8bQA168g"/>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pMohjWy.RPEG5YIzMdKUvVQ"/>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pc681Z.hSFUeJClzNtcNnkQ"/>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pIHA_r87tq0yITim3fh67LQ"/>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pONpyPPK3IEexhm7JNf.8FA"/>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p_AW3ua13IEGwj.2P.mu3aQ"/>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p8Sx6SkguvkeDqMwslA73Uw"/>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p8yH5CQj7iUKp.kaCn.oQ4w"/>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pMsUBCGsePEOxnJP29VLLcw"/>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pxkLXgJ57.0.bGS1Ip1BEfg"/>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pfjfVxr9JzUSKzMzs91Errw"/>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pLDrnt4sSmU._Da2WaKXOyA"/>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peZHdNWuJZ0SBeCDbPj7NHA"/>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pWCVKP2.M1UK6lEpcHivzQQ"/>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IO1jDT8fLUWCwSWubn_Bpw"/>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pL8nSRfJ0xkGBHFxznDCn2A"/>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pRcOGbNFkkUuhPJ29LkXNaA"/>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p.2VGxYIWske02AluS8Begw"/>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p_3mgkCWUekijDmJLIp7OTw"/>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pwig3uFYr0UuZ_BU6ikjftg"/>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UnjnQqGlMkihX87M7xvOpw"/>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pxreqUNUF9U.Oh5Csgny7Uw"/>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pgcCj_ouZTEiiA9idPOMaLQ"/>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pWqkRaMvST0WgWn6u9fv9sA"/>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pp2KramxOFUi6gTdTwO2yjQ"/>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BnJdhLprA0W9mpY3.LNFoA"/>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p8YD_U3odMEm6CZY_p_6O_Q"/>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p25fo0RCiZ0ilzDmdgRKL6Q"/>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pc681Z.hSFUeJClzNtcNnkQ"/>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pONpyPPK3IEexhm7JNf.8FA"/>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p_AW3ua13IEGwj.2P.mu3aQ"/>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p8Sx6SkguvkeDqMwslA73Uw"/>
</p:tagLst>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MS1444_Windows Azure Template 16x9_r08a">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Custom 12">
      <a:dk1>
        <a:srgbClr val="292929"/>
      </a:dk1>
      <a:lt1>
        <a:srgbClr val="FFFFFF"/>
      </a:lt1>
      <a:dk2>
        <a:srgbClr val="5F5F5F"/>
      </a:dk2>
      <a:lt2>
        <a:srgbClr val="DDDDDD"/>
      </a:lt2>
      <a:accent1>
        <a:srgbClr val="FFBE00"/>
      </a:accent1>
      <a:accent2>
        <a:srgbClr val="00AEEF"/>
      </a:accent2>
      <a:accent3>
        <a:srgbClr val="910091"/>
      </a:accent3>
      <a:accent4>
        <a:srgbClr val="00A600"/>
      </a:accent4>
      <a:accent5>
        <a:srgbClr val="FF0000"/>
      </a:accent5>
      <a:accent6>
        <a:srgbClr val="0071BC"/>
      </a:accent6>
      <a:hlink>
        <a:srgbClr val="0000A6"/>
      </a:hlink>
      <a:folHlink>
        <a:srgbClr val="0071BC"/>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lnSpc>
            <a:spcPct val="90000"/>
          </a:lnSpc>
          <a:spcBef>
            <a:spcPct val="20000"/>
          </a:spcBef>
          <a:buSzPct val="80000"/>
          <a:defRPr dirty="0" smtClean="0">
            <a:solidFill>
              <a:schemeClr val="tx1">
                <a:lumMod val="90000"/>
                <a:lumOff val="10000"/>
                <a:alpha val="99000"/>
              </a:schemeClr>
            </a:solidFill>
          </a:defRPr>
        </a:defPPr>
      </a:lstStyle>
    </a:txDef>
  </a:objectDefaults>
  <a:extraClrSchemeLst/>
</a:theme>
</file>

<file path=ppt/theme/theme4.xml><?xml version="1.0" encoding="utf-8"?>
<a:theme xmlns:a="http://schemas.openxmlformats.org/drawingml/2006/main" name="1_White with Consolas font for code slides">
  <a:themeElements>
    <a:clrScheme name="Custom 12">
      <a:dk1>
        <a:srgbClr val="292929"/>
      </a:dk1>
      <a:lt1>
        <a:srgbClr val="FFFFFF"/>
      </a:lt1>
      <a:dk2>
        <a:srgbClr val="5F5F5F"/>
      </a:dk2>
      <a:lt2>
        <a:srgbClr val="DDDDDD"/>
      </a:lt2>
      <a:accent1>
        <a:srgbClr val="FFBE00"/>
      </a:accent1>
      <a:accent2>
        <a:srgbClr val="00AEEF"/>
      </a:accent2>
      <a:accent3>
        <a:srgbClr val="910091"/>
      </a:accent3>
      <a:accent4>
        <a:srgbClr val="00A600"/>
      </a:accent4>
      <a:accent5>
        <a:srgbClr val="FF0000"/>
      </a:accent5>
      <a:accent6>
        <a:srgbClr val="0071BC"/>
      </a:accent6>
      <a:hlink>
        <a:srgbClr val="0000A6"/>
      </a:hlink>
      <a:folHlink>
        <a:srgbClr val="0071BC"/>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A05B43BE68FE54B90DD26FDFB72BB05" ma:contentTypeVersion="0" ma:contentTypeDescription="Create a new document." ma:contentTypeScope="" ma:versionID="6df1bece345c1749bd9b91e82fa4a03a">
  <xsd:schema xmlns:xsd="http://www.w3.org/2001/XMLSchema" xmlns:xs="http://www.w3.org/2001/XMLSchema" xmlns:p="http://schemas.microsoft.com/office/2006/metadata/properties" xmlns:ns2="230e9df3-be65-4c73-a93b-d1236ebd677e" targetNamespace="http://schemas.microsoft.com/office/2006/metadata/properties" ma:root="true" ma:fieldsID="e317b0b832c9845d3aae3abd1bb0954e" ns2:_="">
    <xsd:import namespace="230e9df3-be65-4c73-a93b-d1236ebd677e"/>
    <xsd:element name="properties">
      <xsd:complexType>
        <xsd:sequence>
          <xsd:element name="documentManagement">
            <xsd:complexType>
              <xsd:all>
                <xsd:element ref="ns2:TaxKeywordTaxHTField" minOccurs="0"/>
                <xsd:element ref="ns2:TaxCatchAll" minOccurs="0"/>
                <xsd:element ref="ns2: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KeywordTaxHTField" ma:index="8"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element name="TaxCatchAll" ma:index="9" nillable="true" ma:displayName="Taxonomy Catch All Column" ma:hidden="true" ma:list="{24ccdd3d-8ee2-4326-a025-466a9d1bc8a2}" ma:internalName="TaxCatchAll" ma:showField="CatchAllData" ma:web="a6005bf8-687e-4195-b520-3fb25bf0cb8a">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24ccdd3d-8ee2-4326-a025-466a9d1bc8a2}" ma:internalName="TaxCatchAllLabel" ma:readOnly="true" ma:showField="CatchAllDataLabel" ma:web="a6005bf8-687e-4195-b520-3fb25bf0cb8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KeywordTaxHTField xmlns="230e9df3-be65-4c73-a93b-d1236ebd677e">
      <Terms xmlns="http://schemas.microsoft.com/office/infopath/2007/PartnerControls"/>
    </TaxKeywordTaxHTField>
    <TaxCatchAll xmlns="230e9df3-be65-4c73-a93b-d1236ebd677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F590144-748D-417B-8B69-088F107B0F9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9B2F97D-0457-4986-9734-D03EB073C5EA}">
  <ds:schemaRefs>
    <ds:schemaRef ds:uri="http://purl.org/dc/term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http://schemas.microsoft.com/office/2006/documentManagement/types"/>
    <ds:schemaRef ds:uri="http://purl.org/dc/elements/1.1/"/>
    <ds:schemaRef ds:uri="230e9df3-be65-4c73-a93b-d1236ebd677e"/>
    <ds:schemaRef ds:uri="http://purl.org/dc/dcmitype/"/>
  </ds:schemaRefs>
</ds:datastoreItem>
</file>

<file path=customXml/itemProps3.xml><?xml version="1.0" encoding="utf-8"?>
<ds:datastoreItem xmlns:ds="http://schemas.openxmlformats.org/officeDocument/2006/customXml" ds:itemID="{B882D8D6-9D38-4159-A398-AAC3689D3D7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3855</TotalTime>
  <Words>796</Words>
  <Application>Microsoft Office PowerPoint</Application>
  <PresentationFormat>Custom</PresentationFormat>
  <Paragraphs>251</Paragraphs>
  <Slides>29</Slides>
  <Notes>29</Notes>
  <HiddenSlides>0</HiddenSlides>
  <MMClips>0</MMClips>
  <ScaleCrop>false</ScaleCrop>
  <HeadingPairs>
    <vt:vector size="8" baseType="variant">
      <vt:variant>
        <vt:lpstr>Fonts Used</vt:lpstr>
      </vt:variant>
      <vt:variant>
        <vt:i4>7</vt:i4>
      </vt:variant>
      <vt:variant>
        <vt:lpstr>Theme</vt:lpstr>
      </vt:variant>
      <vt:variant>
        <vt:i4>4</vt:i4>
      </vt:variant>
      <vt:variant>
        <vt:lpstr>Embedded OLE Servers</vt:lpstr>
      </vt:variant>
      <vt:variant>
        <vt:i4>1</vt:i4>
      </vt:variant>
      <vt:variant>
        <vt:lpstr>Slide Titles</vt:lpstr>
      </vt:variant>
      <vt:variant>
        <vt:i4>29</vt:i4>
      </vt:variant>
    </vt:vector>
  </HeadingPairs>
  <TitlesOfParts>
    <vt:vector size="41" baseType="lpstr">
      <vt:lpstr>Arial</vt:lpstr>
      <vt:lpstr>Segoe</vt:lpstr>
      <vt:lpstr>Segoe UI</vt:lpstr>
      <vt:lpstr>Calibri</vt:lpstr>
      <vt:lpstr>Consolas</vt:lpstr>
      <vt:lpstr>Segoe UI Light</vt:lpstr>
      <vt:lpstr>Segoe UI (Body)</vt:lpstr>
      <vt:lpstr>MS1444_Windows Azure Template 16x9_r08a</vt:lpstr>
      <vt:lpstr>White with Consolas font for code slides</vt:lpstr>
      <vt:lpstr>MS1444_Windows Azure Template 16x9_r08b</vt:lpstr>
      <vt:lpstr>1_White with Consolas font for code slides</vt:lpstr>
      <vt:lpstr>think-cell Slide</vt:lpstr>
      <vt:lpstr>Introduction to  Big Data and Hadoop</vt:lpstr>
      <vt:lpstr>Agenda</vt:lpstr>
      <vt:lpstr>PowerPoint Presentation</vt:lpstr>
      <vt:lpstr>PowerPoint Presentation</vt:lpstr>
      <vt:lpstr>PowerPoint Presentation</vt:lpstr>
      <vt:lpstr>PowerPoint Presentation</vt:lpstr>
      <vt:lpstr>PowerPoint Presentation</vt:lpstr>
      <vt:lpstr>PowerPoint Presentation</vt:lpstr>
      <vt:lpstr>Traditional E-Commerce Data Flow</vt:lpstr>
      <vt:lpstr>New E-Commerce Big Data Flow</vt:lpstr>
      <vt:lpstr>PowerPoint Presentation</vt:lpstr>
      <vt:lpstr>Characteristics of Big Data</vt:lpstr>
      <vt:lpstr>PowerPoint Presentation</vt:lpstr>
      <vt:lpstr>So How Does It Work?</vt:lpstr>
      <vt:lpstr>So How Does It Work?</vt:lpstr>
      <vt:lpstr>MapReduce – Workflow</vt:lpstr>
      <vt:lpstr>MapReduce – Workflow</vt:lpstr>
      <vt:lpstr>PowerPoint Presentation</vt:lpstr>
      <vt:lpstr>PowerPoint Presentation</vt:lpstr>
      <vt:lpstr>Traditional RDBMS vs. MapReduce</vt:lpstr>
      <vt:lpstr>The Hadoop Ecosystem</vt:lpstr>
      <vt:lpstr>PowerPoint Presentation</vt:lpstr>
      <vt:lpstr>Detailed Offerings</vt:lpstr>
      <vt:lpstr>Microsoft Big Data Solution</vt:lpstr>
      <vt:lpstr>Deploying and Interacting With a Hadoop Cluster on Azure</vt:lpstr>
      <vt:lpstr>Hadoop on Windows Insights to all users by activating new types of data</vt:lpstr>
      <vt:lpstr>Microsoft Big Data Roadmap</vt:lpstr>
      <vt:lpstr>Resources</vt:lpstr>
      <vt:lpstr>PowerPoint Presentation</vt:lpstr>
    </vt:vector>
  </TitlesOfParts>
  <Company>Artitudes 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Windows Azure Overview</dc:title>
  <dc:subject>Windows Azure</dc:subject>
  <dc:creator>Greg Flowers</dc:creator>
  <cp:lastModifiedBy>James Conard</cp:lastModifiedBy>
  <cp:revision>344</cp:revision>
  <cp:lastPrinted>2011-10-11T14:25:22Z</cp:lastPrinted>
  <dcterms:created xsi:type="dcterms:W3CDTF">2011-03-29T16:07:22Z</dcterms:created>
  <dcterms:modified xsi:type="dcterms:W3CDTF">2012-06-16T18:04:34Z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0x010100CA05B43BE68FE54B90DD26FDFB72BB05</vt:lpwstr>
  </property>
</Properties>
</file>